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changesInfos/changesInfo1.xml" ContentType="application/vnd.ms-powerpoint.changesinfo+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0"/>
  </p:notesMasterIdLst>
  <p:sldIdLst>
    <p:sldId id="258" r:id="rId2"/>
    <p:sldId id="286" r:id="rId3"/>
    <p:sldId id="288" r:id="rId4"/>
    <p:sldId id="289" r:id="rId5"/>
    <p:sldId id="274" r:id="rId6"/>
    <p:sldId id="275" r:id="rId7"/>
    <p:sldId id="287" r:id="rId8"/>
    <p:sldId id="281" r:id="rId9"/>
  </p:sldIdLst>
  <p:sldSz cx="9906000" cy="6858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20000"/>
    <a:srgbClr val="D0CECE"/>
    <a:srgbClr val="FF99FF"/>
    <a:srgbClr val="FF33CC"/>
    <a:srgbClr val="31C4E7"/>
    <a:srgbClr val="33D4E5"/>
    <a:srgbClr val="FF3300"/>
    <a:srgbClr val="972EA2"/>
    <a:srgbClr val="D2386F"/>
    <a:srgbClr val="D1379E"/>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314330B-9288-4F9F-A5D2-9AC9E108AEE5}" v="20" dt="2023-06-05T19:32:32.21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18971" autoAdjust="0"/>
    <p:restoredTop sz="99891" autoAdjust="0"/>
  </p:normalViewPr>
  <p:slideViewPr>
    <p:cSldViewPr snapToGrid="0">
      <p:cViewPr varScale="1">
        <p:scale>
          <a:sx n="125" d="100"/>
          <a:sy n="125" d="100"/>
        </p:scale>
        <p:origin x="-1710" y="-96"/>
      </p:cViewPr>
      <p:guideLst>
        <p:guide orient="horz" pos="2160"/>
        <p:guide pos="3120"/>
      </p:guideLst>
    </p:cSldViewPr>
  </p:slideViewPr>
  <p:notesTextViewPr>
    <p:cViewPr>
      <p:scale>
        <a:sx n="1" d="1"/>
        <a:sy n="1" d="1"/>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17" Type="http://schemas.microsoft.com/office/2016/11/relationships/changesInfo" Target="changesInfos/changesInfo1.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ulianah Adediji" userId="7d7003ac-80bd-4887-8570-90824bebdafc" providerId="ADAL" clId="{E314330B-9288-4F9F-A5D2-9AC9E108AEE5}"/>
    <pc:docChg chg="undo custSel delSld modSld">
      <pc:chgData name="Julianah Adediji" userId="7d7003ac-80bd-4887-8570-90824bebdafc" providerId="ADAL" clId="{E314330B-9288-4F9F-A5D2-9AC9E108AEE5}" dt="2023-06-05T19:53:33.514" v="3016" actId="20577"/>
      <pc:docMkLst>
        <pc:docMk/>
      </pc:docMkLst>
      <pc:sldChg chg="addSp delSp modSp mod">
        <pc:chgData name="Julianah Adediji" userId="7d7003ac-80bd-4887-8570-90824bebdafc" providerId="ADAL" clId="{E314330B-9288-4F9F-A5D2-9AC9E108AEE5}" dt="2023-06-05T19:38:59.148" v="2876" actId="14100"/>
        <pc:sldMkLst>
          <pc:docMk/>
          <pc:sldMk cId="956263127" sldId="257"/>
        </pc:sldMkLst>
        <pc:spChg chg="add mod">
          <ac:chgData name="Julianah Adediji" userId="7d7003ac-80bd-4887-8570-90824bebdafc" providerId="ADAL" clId="{E314330B-9288-4F9F-A5D2-9AC9E108AEE5}" dt="2023-06-05T19:34:08.053" v="2752" actId="179"/>
          <ac:spMkLst>
            <pc:docMk/>
            <pc:sldMk cId="956263127" sldId="257"/>
            <ac:spMk id="3" creationId="{88F59A1F-5417-BC33-6170-B20A4241409A}"/>
          </ac:spMkLst>
        </pc:spChg>
        <pc:spChg chg="add mod">
          <ac:chgData name="Julianah Adediji" userId="7d7003ac-80bd-4887-8570-90824bebdafc" providerId="ADAL" clId="{E314330B-9288-4F9F-A5D2-9AC9E108AEE5}" dt="2023-06-05T19:33:40.373" v="2744" actId="255"/>
          <ac:spMkLst>
            <pc:docMk/>
            <pc:sldMk cId="956263127" sldId="257"/>
            <ac:spMk id="4" creationId="{DC95325C-DE33-747C-5E7E-D876400A8BA7}"/>
          </ac:spMkLst>
        </pc:spChg>
        <pc:spChg chg="del mod">
          <ac:chgData name="Julianah Adediji" userId="7d7003ac-80bd-4887-8570-90824bebdafc" providerId="ADAL" clId="{E314330B-9288-4F9F-A5D2-9AC9E108AEE5}" dt="2023-06-05T18:49:58.355" v="979" actId="478"/>
          <ac:spMkLst>
            <pc:docMk/>
            <pc:sldMk cId="956263127" sldId="257"/>
            <ac:spMk id="5" creationId="{055E20AA-3E15-DB22-9685-D5EFB1F81784}"/>
          </ac:spMkLst>
        </pc:spChg>
        <pc:spChg chg="add mod">
          <ac:chgData name="Julianah Adediji" userId="7d7003ac-80bd-4887-8570-90824bebdafc" providerId="ADAL" clId="{E314330B-9288-4F9F-A5D2-9AC9E108AEE5}" dt="2023-06-05T19:08:14.963" v="1543" actId="1076"/>
          <ac:spMkLst>
            <pc:docMk/>
            <pc:sldMk cId="956263127" sldId="257"/>
            <ac:spMk id="6" creationId="{C07DA030-D2A2-C50C-BA0A-4392FE6AFE9F}"/>
          </ac:spMkLst>
        </pc:spChg>
        <pc:spChg chg="mod">
          <ac:chgData name="Julianah Adediji" userId="7d7003ac-80bd-4887-8570-90824bebdafc" providerId="ADAL" clId="{E314330B-9288-4F9F-A5D2-9AC9E108AEE5}" dt="2023-06-05T16:18:01.418" v="331" actId="1076"/>
          <ac:spMkLst>
            <pc:docMk/>
            <pc:sldMk cId="956263127" sldId="257"/>
            <ac:spMk id="7" creationId="{D462570E-331E-E472-3144-7A53DE9DEDA5}"/>
          </ac:spMkLst>
        </pc:spChg>
        <pc:spChg chg="add mod">
          <ac:chgData name="Julianah Adediji" userId="7d7003ac-80bd-4887-8570-90824bebdafc" providerId="ADAL" clId="{E314330B-9288-4F9F-A5D2-9AC9E108AEE5}" dt="2023-06-05T19:38:32.516" v="2875" actId="14100"/>
          <ac:spMkLst>
            <pc:docMk/>
            <pc:sldMk cId="956263127" sldId="257"/>
            <ac:spMk id="8" creationId="{DC065CDA-B811-FF62-6FCF-0377C99D10E4}"/>
          </ac:spMkLst>
        </pc:spChg>
        <pc:spChg chg="add mod">
          <ac:chgData name="Julianah Adediji" userId="7d7003ac-80bd-4887-8570-90824bebdafc" providerId="ADAL" clId="{E314330B-9288-4F9F-A5D2-9AC9E108AEE5}" dt="2023-06-05T19:38:26.940" v="2873" actId="14100"/>
          <ac:spMkLst>
            <pc:docMk/>
            <pc:sldMk cId="956263127" sldId="257"/>
            <ac:spMk id="9" creationId="{C2D4F1D1-1417-FFE8-A494-6FC8DD395CCA}"/>
          </ac:spMkLst>
        </pc:spChg>
        <pc:spChg chg="del">
          <ac:chgData name="Julianah Adediji" userId="7d7003ac-80bd-4887-8570-90824bebdafc" providerId="ADAL" clId="{E314330B-9288-4F9F-A5D2-9AC9E108AEE5}" dt="2023-06-05T15:13:58.599" v="52" actId="478"/>
          <ac:spMkLst>
            <pc:docMk/>
            <pc:sldMk cId="956263127" sldId="257"/>
            <ac:spMk id="10" creationId="{9CC3E7A0-C1AE-A65A-7CED-A7C406C60F67}"/>
          </ac:spMkLst>
        </pc:spChg>
        <pc:spChg chg="mod">
          <ac:chgData name="Julianah Adediji" userId="7d7003ac-80bd-4887-8570-90824bebdafc" providerId="ADAL" clId="{E314330B-9288-4F9F-A5D2-9AC9E108AEE5}" dt="2023-06-05T15:15:42.961" v="62" actId="1076"/>
          <ac:spMkLst>
            <pc:docMk/>
            <pc:sldMk cId="956263127" sldId="257"/>
            <ac:spMk id="11" creationId="{7C8AA473-5B06-C0B1-FD44-71809B2A8442}"/>
          </ac:spMkLst>
        </pc:spChg>
        <pc:spChg chg="mod">
          <ac:chgData name="Julianah Adediji" userId="7d7003ac-80bd-4887-8570-90824bebdafc" providerId="ADAL" clId="{E314330B-9288-4F9F-A5D2-9AC9E108AEE5}" dt="2023-06-05T15:15:45.130" v="63" actId="1076"/>
          <ac:spMkLst>
            <pc:docMk/>
            <pc:sldMk cId="956263127" sldId="257"/>
            <ac:spMk id="12" creationId="{C864F2CF-35EE-CA06-D14E-63615A90B0D3}"/>
          </ac:spMkLst>
        </pc:spChg>
        <pc:spChg chg="add mod">
          <ac:chgData name="Julianah Adediji" userId="7d7003ac-80bd-4887-8570-90824bebdafc" providerId="ADAL" clId="{E314330B-9288-4F9F-A5D2-9AC9E108AEE5}" dt="2023-06-05T19:06:28.619" v="1373" actId="1076"/>
          <ac:spMkLst>
            <pc:docMk/>
            <pc:sldMk cId="956263127" sldId="257"/>
            <ac:spMk id="13" creationId="{FC1DD99D-23B8-CDB8-CC56-BA127E7F46F0}"/>
          </ac:spMkLst>
        </pc:spChg>
        <pc:spChg chg="mod">
          <ac:chgData name="Julianah Adediji" userId="7d7003ac-80bd-4887-8570-90824bebdafc" providerId="ADAL" clId="{E314330B-9288-4F9F-A5D2-9AC9E108AEE5}" dt="2023-06-05T16:18:04.570" v="332" actId="1076"/>
          <ac:spMkLst>
            <pc:docMk/>
            <pc:sldMk cId="956263127" sldId="257"/>
            <ac:spMk id="14" creationId="{59CD1851-7E12-E9F5-A410-64D6DAF8E234}"/>
          </ac:spMkLst>
        </pc:spChg>
        <pc:spChg chg="del">
          <ac:chgData name="Julianah Adediji" userId="7d7003ac-80bd-4887-8570-90824bebdafc" providerId="ADAL" clId="{E314330B-9288-4F9F-A5D2-9AC9E108AEE5}" dt="2023-06-05T15:13:12.816" v="39" actId="478"/>
          <ac:spMkLst>
            <pc:docMk/>
            <pc:sldMk cId="956263127" sldId="257"/>
            <ac:spMk id="15" creationId="{0D4EE36E-7876-2D9E-2140-0A7EC8707EE6}"/>
          </ac:spMkLst>
        </pc:spChg>
        <pc:spChg chg="del">
          <ac:chgData name="Julianah Adediji" userId="7d7003ac-80bd-4887-8570-90824bebdafc" providerId="ADAL" clId="{E314330B-9288-4F9F-A5D2-9AC9E108AEE5}" dt="2023-06-05T15:13:21.434" v="41" actId="478"/>
          <ac:spMkLst>
            <pc:docMk/>
            <pc:sldMk cId="956263127" sldId="257"/>
            <ac:spMk id="16" creationId="{AB632B6C-DC77-22D6-3A5E-C5C769B11BE3}"/>
          </ac:spMkLst>
        </pc:spChg>
        <pc:spChg chg="del">
          <ac:chgData name="Julianah Adediji" userId="7d7003ac-80bd-4887-8570-90824bebdafc" providerId="ADAL" clId="{E314330B-9288-4F9F-A5D2-9AC9E108AEE5}" dt="2023-06-05T15:13:25.376" v="42" actId="478"/>
          <ac:spMkLst>
            <pc:docMk/>
            <pc:sldMk cId="956263127" sldId="257"/>
            <ac:spMk id="17" creationId="{1C23435D-9854-44B5-885F-8FDF43D6D104}"/>
          </ac:spMkLst>
        </pc:spChg>
        <pc:spChg chg="del">
          <ac:chgData name="Julianah Adediji" userId="7d7003ac-80bd-4887-8570-90824bebdafc" providerId="ADAL" clId="{E314330B-9288-4F9F-A5D2-9AC9E108AEE5}" dt="2023-06-05T15:13:43.155" v="47" actId="478"/>
          <ac:spMkLst>
            <pc:docMk/>
            <pc:sldMk cId="956263127" sldId="257"/>
            <ac:spMk id="18" creationId="{8C7D8423-3708-0D4F-7183-611A94F33D11}"/>
          </ac:spMkLst>
        </pc:spChg>
        <pc:spChg chg="mod">
          <ac:chgData name="Julianah Adediji" userId="7d7003ac-80bd-4887-8570-90824bebdafc" providerId="ADAL" clId="{E314330B-9288-4F9F-A5D2-9AC9E108AEE5}" dt="2023-06-05T18:51:11.067" v="989" actId="1076"/>
          <ac:spMkLst>
            <pc:docMk/>
            <pc:sldMk cId="956263127" sldId="257"/>
            <ac:spMk id="19" creationId="{93FD0D6A-F5D4-0D2F-7DDB-CC5CBAC89DF5}"/>
          </ac:spMkLst>
        </pc:spChg>
        <pc:spChg chg="del">
          <ac:chgData name="Julianah Adediji" userId="7d7003ac-80bd-4887-8570-90824bebdafc" providerId="ADAL" clId="{E314330B-9288-4F9F-A5D2-9AC9E108AEE5}" dt="2023-06-05T15:13:40.050" v="46" actId="478"/>
          <ac:spMkLst>
            <pc:docMk/>
            <pc:sldMk cId="956263127" sldId="257"/>
            <ac:spMk id="20" creationId="{8D17C61B-CC1E-F473-5A1E-2690D44BC143}"/>
          </ac:spMkLst>
        </pc:spChg>
        <pc:spChg chg="del">
          <ac:chgData name="Julianah Adediji" userId="7d7003ac-80bd-4887-8570-90824bebdafc" providerId="ADAL" clId="{E314330B-9288-4F9F-A5D2-9AC9E108AEE5}" dt="2023-06-05T15:13:32.612" v="44" actId="478"/>
          <ac:spMkLst>
            <pc:docMk/>
            <pc:sldMk cId="956263127" sldId="257"/>
            <ac:spMk id="22" creationId="{68FEFB3A-371F-A1A3-FEA9-13497BBB6BFA}"/>
          </ac:spMkLst>
        </pc:spChg>
        <pc:spChg chg="del mod">
          <ac:chgData name="Julianah Adediji" userId="7d7003ac-80bd-4887-8570-90824bebdafc" providerId="ADAL" clId="{E314330B-9288-4F9F-A5D2-9AC9E108AEE5}" dt="2023-06-05T18:49:32.278" v="971" actId="478"/>
          <ac:spMkLst>
            <pc:docMk/>
            <pc:sldMk cId="956263127" sldId="257"/>
            <ac:spMk id="24" creationId="{2E2DD689-29BD-F7D0-C076-FE7F18F07E27}"/>
          </ac:spMkLst>
        </pc:spChg>
        <pc:spChg chg="mod">
          <ac:chgData name="Julianah Adediji" userId="7d7003ac-80bd-4887-8570-90824bebdafc" providerId="ADAL" clId="{E314330B-9288-4F9F-A5D2-9AC9E108AEE5}" dt="2023-06-05T19:06:26.235" v="1372" actId="1076"/>
          <ac:spMkLst>
            <pc:docMk/>
            <pc:sldMk cId="956263127" sldId="257"/>
            <ac:spMk id="25" creationId="{83C17B8A-8184-8672-534E-04BC05BE83B4}"/>
          </ac:spMkLst>
        </pc:spChg>
        <pc:spChg chg="mod">
          <ac:chgData name="Julianah Adediji" userId="7d7003ac-80bd-4887-8570-90824bebdafc" providerId="ADAL" clId="{E314330B-9288-4F9F-A5D2-9AC9E108AEE5}" dt="2023-06-05T15:43:22.249" v="126" actId="1076"/>
          <ac:spMkLst>
            <pc:docMk/>
            <pc:sldMk cId="956263127" sldId="257"/>
            <ac:spMk id="26" creationId="{58964CE4-8949-DBA4-5C11-7EFAECFC7DA0}"/>
          </ac:spMkLst>
        </pc:spChg>
        <pc:spChg chg="del mod">
          <ac:chgData name="Julianah Adediji" userId="7d7003ac-80bd-4887-8570-90824bebdafc" providerId="ADAL" clId="{E314330B-9288-4F9F-A5D2-9AC9E108AEE5}" dt="2023-06-05T15:13:49.914" v="49" actId="478"/>
          <ac:spMkLst>
            <pc:docMk/>
            <pc:sldMk cId="956263127" sldId="257"/>
            <ac:spMk id="27" creationId="{7C714285-63AA-7F25-157E-0CB93B1B152A}"/>
          </ac:spMkLst>
        </pc:spChg>
        <pc:spChg chg="mod">
          <ac:chgData name="Julianah Adediji" userId="7d7003ac-80bd-4887-8570-90824bebdafc" providerId="ADAL" clId="{E314330B-9288-4F9F-A5D2-9AC9E108AEE5}" dt="2023-06-05T16:18:10.898" v="334" actId="1076"/>
          <ac:spMkLst>
            <pc:docMk/>
            <pc:sldMk cId="956263127" sldId="257"/>
            <ac:spMk id="28" creationId="{239DDF56-F80A-B610-648A-65ED8D542858}"/>
          </ac:spMkLst>
        </pc:spChg>
        <pc:spChg chg="add del mod">
          <ac:chgData name="Julianah Adediji" userId="7d7003ac-80bd-4887-8570-90824bebdafc" providerId="ADAL" clId="{E314330B-9288-4F9F-A5D2-9AC9E108AEE5}" dt="2023-06-05T16:18:07.746" v="333" actId="1076"/>
          <ac:spMkLst>
            <pc:docMk/>
            <pc:sldMk cId="956263127" sldId="257"/>
            <ac:spMk id="29" creationId="{9E6F57E8-C814-E525-D60E-1F5274B5992B}"/>
          </ac:spMkLst>
        </pc:spChg>
        <pc:spChg chg="del">
          <ac:chgData name="Julianah Adediji" userId="7d7003ac-80bd-4887-8570-90824bebdafc" providerId="ADAL" clId="{E314330B-9288-4F9F-A5D2-9AC9E108AEE5}" dt="2023-06-05T15:13:55.577" v="51" actId="478"/>
          <ac:spMkLst>
            <pc:docMk/>
            <pc:sldMk cId="956263127" sldId="257"/>
            <ac:spMk id="31" creationId="{C07E3BFA-E2A6-35E6-0F72-1DEDBDBE42FA}"/>
          </ac:spMkLst>
        </pc:spChg>
        <pc:spChg chg="del mod">
          <ac:chgData name="Julianah Adediji" userId="7d7003ac-80bd-4887-8570-90824bebdafc" providerId="ADAL" clId="{E314330B-9288-4F9F-A5D2-9AC9E108AEE5}" dt="2023-06-05T18:49:38.355" v="973" actId="478"/>
          <ac:spMkLst>
            <pc:docMk/>
            <pc:sldMk cId="956263127" sldId="257"/>
            <ac:spMk id="32" creationId="{B3B0CD29-22F7-7CF2-E120-589A490C7190}"/>
          </ac:spMkLst>
        </pc:spChg>
        <pc:spChg chg="del">
          <ac:chgData name="Julianah Adediji" userId="7d7003ac-80bd-4887-8570-90824bebdafc" providerId="ADAL" clId="{E314330B-9288-4F9F-A5D2-9AC9E108AEE5}" dt="2023-06-05T15:13:29.558" v="43" actId="478"/>
          <ac:spMkLst>
            <pc:docMk/>
            <pc:sldMk cId="956263127" sldId="257"/>
            <ac:spMk id="33" creationId="{16FFB0BD-0279-3961-B9B6-64BA62871205}"/>
          </ac:spMkLst>
        </pc:spChg>
        <pc:spChg chg="mod">
          <ac:chgData name="Julianah Adediji" userId="7d7003ac-80bd-4887-8570-90824bebdafc" providerId="ADAL" clId="{E314330B-9288-4F9F-A5D2-9AC9E108AEE5}" dt="2023-06-05T16:17:52.834" v="329" actId="1076"/>
          <ac:spMkLst>
            <pc:docMk/>
            <pc:sldMk cId="956263127" sldId="257"/>
            <ac:spMk id="34" creationId="{1C23435D-9854-44B5-885F-8FDF43D6D104}"/>
          </ac:spMkLst>
        </pc:spChg>
        <pc:spChg chg="del mod">
          <ac:chgData name="Julianah Adediji" userId="7d7003ac-80bd-4887-8570-90824bebdafc" providerId="ADAL" clId="{E314330B-9288-4F9F-A5D2-9AC9E108AEE5}" dt="2023-06-05T16:13:15.704" v="294" actId="478"/>
          <ac:spMkLst>
            <pc:docMk/>
            <pc:sldMk cId="956263127" sldId="257"/>
            <ac:spMk id="35" creationId="{DB32A231-B495-1276-3BD8-B7C5D708ADC2}"/>
          </ac:spMkLst>
        </pc:spChg>
        <pc:spChg chg="del">
          <ac:chgData name="Julianah Adediji" userId="7d7003ac-80bd-4887-8570-90824bebdafc" providerId="ADAL" clId="{E314330B-9288-4F9F-A5D2-9AC9E108AEE5}" dt="2023-06-05T15:13:53.044" v="50" actId="478"/>
          <ac:spMkLst>
            <pc:docMk/>
            <pc:sldMk cId="956263127" sldId="257"/>
            <ac:spMk id="36" creationId="{1C23435D-9854-44B5-885F-8FDF43D6D104}"/>
          </ac:spMkLst>
        </pc:spChg>
        <pc:spChg chg="del">
          <ac:chgData name="Julianah Adediji" userId="7d7003ac-80bd-4887-8570-90824bebdafc" providerId="ADAL" clId="{E314330B-9288-4F9F-A5D2-9AC9E108AEE5}" dt="2023-06-05T15:13:36.741" v="45" actId="478"/>
          <ac:spMkLst>
            <pc:docMk/>
            <pc:sldMk cId="956263127" sldId="257"/>
            <ac:spMk id="37" creationId="{04955754-D20D-4C28-D5E4-30721E7CC2F7}"/>
          </ac:spMkLst>
        </pc:spChg>
        <pc:spChg chg="mod">
          <ac:chgData name="Julianah Adediji" userId="7d7003ac-80bd-4887-8570-90824bebdafc" providerId="ADAL" clId="{E314330B-9288-4F9F-A5D2-9AC9E108AEE5}" dt="2023-06-05T19:38:59.148" v="2876" actId="14100"/>
          <ac:spMkLst>
            <pc:docMk/>
            <pc:sldMk cId="956263127" sldId="257"/>
            <ac:spMk id="39" creationId="{D880F3E3-D3B7-8CC9-6A98-30CD10B59E12}"/>
          </ac:spMkLst>
        </pc:spChg>
        <pc:spChg chg="del mod">
          <ac:chgData name="Julianah Adediji" userId="7d7003ac-80bd-4887-8570-90824bebdafc" providerId="ADAL" clId="{E314330B-9288-4F9F-A5D2-9AC9E108AEE5}" dt="2023-06-05T18:49:35.133" v="972" actId="478"/>
          <ac:spMkLst>
            <pc:docMk/>
            <pc:sldMk cId="956263127" sldId="257"/>
            <ac:spMk id="41" creationId="{E8A0FAF7-4671-A749-CA46-E5DDEA598D86}"/>
          </ac:spMkLst>
        </pc:spChg>
        <pc:spChg chg="del">
          <ac:chgData name="Julianah Adediji" userId="7d7003ac-80bd-4887-8570-90824bebdafc" providerId="ADAL" clId="{E314330B-9288-4F9F-A5D2-9AC9E108AEE5}" dt="2023-06-05T15:13:17.292" v="40" actId="478"/>
          <ac:spMkLst>
            <pc:docMk/>
            <pc:sldMk cId="956263127" sldId="257"/>
            <ac:spMk id="43" creationId="{0CC4CF12-CD79-280E-8E96-C3EE65438E04}"/>
          </ac:spMkLst>
        </pc:spChg>
        <pc:spChg chg="mod">
          <ac:chgData name="Julianah Adediji" userId="7d7003ac-80bd-4887-8570-90824bebdafc" providerId="ADAL" clId="{E314330B-9288-4F9F-A5D2-9AC9E108AEE5}" dt="2023-06-05T15:57:16.766" v="139" actId="20577"/>
          <ac:spMkLst>
            <pc:docMk/>
            <pc:sldMk cId="956263127" sldId="257"/>
            <ac:spMk id="45" creationId="{9F8487DB-B423-E42F-C797-D7EE9CC34EF1}"/>
          </ac:spMkLst>
        </pc:spChg>
        <pc:spChg chg="del mod">
          <ac:chgData name="Julianah Adediji" userId="7d7003ac-80bd-4887-8570-90824bebdafc" providerId="ADAL" clId="{E314330B-9288-4F9F-A5D2-9AC9E108AEE5}" dt="2023-06-05T18:49:13.286" v="970" actId="478"/>
          <ac:spMkLst>
            <pc:docMk/>
            <pc:sldMk cId="956263127" sldId="257"/>
            <ac:spMk id="47" creationId="{83D1BF59-D9B4-2A73-F248-563E820DC77B}"/>
          </ac:spMkLst>
        </pc:spChg>
        <pc:spChg chg="del">
          <ac:chgData name="Julianah Adediji" userId="7d7003ac-80bd-4887-8570-90824bebdafc" providerId="ADAL" clId="{E314330B-9288-4F9F-A5D2-9AC9E108AEE5}" dt="2023-06-05T15:14:02.963" v="53" actId="478"/>
          <ac:spMkLst>
            <pc:docMk/>
            <pc:sldMk cId="956263127" sldId="257"/>
            <ac:spMk id="49" creationId="{A47E66C9-7445-A9A6-D6C6-40E033901E07}"/>
          </ac:spMkLst>
        </pc:spChg>
        <pc:picChg chg="add del mod">
          <ac:chgData name="Julianah Adediji" userId="7d7003ac-80bd-4887-8570-90824bebdafc" providerId="ADAL" clId="{E314330B-9288-4F9F-A5D2-9AC9E108AEE5}" dt="2023-06-05T16:14:56.883" v="306"/>
          <ac:picMkLst>
            <pc:docMk/>
            <pc:sldMk cId="956263127" sldId="257"/>
            <ac:picMk id="2" creationId="{7924C4F1-CBA7-9762-A363-82D7A6204006}"/>
          </ac:picMkLst>
        </pc:picChg>
        <pc:picChg chg="mod">
          <ac:chgData name="Julianah Adediji" userId="7d7003ac-80bd-4887-8570-90824bebdafc" providerId="ADAL" clId="{E314330B-9288-4F9F-A5D2-9AC9E108AEE5}" dt="2023-06-05T15:43:16.442" v="125" actId="1076"/>
          <ac:picMkLst>
            <pc:docMk/>
            <pc:sldMk cId="956263127" sldId="257"/>
            <ac:picMk id="38" creationId="{00000000-0000-0000-0000-000000000000}"/>
          </ac:picMkLst>
        </pc:picChg>
      </pc:sldChg>
      <pc:sldChg chg="addSp delSp modSp mod">
        <pc:chgData name="Julianah Adediji" userId="7d7003ac-80bd-4887-8570-90824bebdafc" providerId="ADAL" clId="{E314330B-9288-4F9F-A5D2-9AC9E108AEE5}" dt="2023-06-05T15:13:00.985" v="38" actId="1076"/>
        <pc:sldMkLst>
          <pc:docMk/>
          <pc:sldMk cId="0" sldId="258"/>
        </pc:sldMkLst>
        <pc:spChg chg="mod">
          <ac:chgData name="Julianah Adediji" userId="7d7003ac-80bd-4887-8570-90824bebdafc" providerId="ADAL" clId="{E314330B-9288-4F9F-A5D2-9AC9E108AEE5}" dt="2023-06-05T15:13:00.985" v="38" actId="1076"/>
          <ac:spMkLst>
            <pc:docMk/>
            <pc:sldMk cId="0" sldId="258"/>
            <ac:spMk id="3" creationId="{00000000-0000-0000-0000-000000000000}"/>
          </ac:spMkLst>
        </pc:spChg>
        <pc:picChg chg="del">
          <ac:chgData name="Julianah Adediji" userId="7d7003ac-80bd-4887-8570-90824bebdafc" providerId="ADAL" clId="{E314330B-9288-4F9F-A5D2-9AC9E108AEE5}" dt="2023-06-05T15:11:52.334" v="0" actId="478"/>
          <ac:picMkLst>
            <pc:docMk/>
            <pc:sldMk cId="0" sldId="258"/>
            <ac:picMk id="4" creationId="{00000000-0000-0000-0000-000000000000}"/>
          </ac:picMkLst>
        </pc:picChg>
        <pc:picChg chg="add mod">
          <ac:chgData name="Julianah Adediji" userId="7d7003ac-80bd-4887-8570-90824bebdafc" providerId="ADAL" clId="{E314330B-9288-4F9F-A5D2-9AC9E108AEE5}" dt="2023-06-05T15:12:10.708" v="4" actId="1076"/>
          <ac:picMkLst>
            <pc:docMk/>
            <pc:sldMk cId="0" sldId="258"/>
            <ac:picMk id="6" creationId="{DFB7C6B6-B73C-A843-D77B-67B615AEF531}"/>
          </ac:picMkLst>
        </pc:picChg>
      </pc:sldChg>
      <pc:sldChg chg="del">
        <pc:chgData name="Julianah Adediji" userId="7d7003ac-80bd-4887-8570-90824bebdafc" providerId="ADAL" clId="{E314330B-9288-4F9F-A5D2-9AC9E108AEE5}" dt="2023-06-05T15:16:30.928" v="77" actId="2696"/>
        <pc:sldMkLst>
          <pc:docMk/>
          <pc:sldMk cId="1882963355" sldId="262"/>
        </pc:sldMkLst>
      </pc:sldChg>
      <pc:sldChg chg="del">
        <pc:chgData name="Julianah Adediji" userId="7d7003ac-80bd-4887-8570-90824bebdafc" providerId="ADAL" clId="{E314330B-9288-4F9F-A5D2-9AC9E108AEE5}" dt="2023-06-05T15:16:37.223" v="78" actId="2696"/>
        <pc:sldMkLst>
          <pc:docMk/>
          <pc:sldMk cId="2768091915" sldId="263"/>
        </pc:sldMkLst>
      </pc:sldChg>
      <pc:sldChg chg="del">
        <pc:chgData name="Julianah Adediji" userId="7d7003ac-80bd-4887-8570-90824bebdafc" providerId="ADAL" clId="{E314330B-9288-4F9F-A5D2-9AC9E108AEE5}" dt="2023-06-05T15:31:07.174" v="81" actId="2696"/>
        <pc:sldMkLst>
          <pc:docMk/>
          <pc:sldMk cId="0" sldId="264"/>
        </pc:sldMkLst>
      </pc:sldChg>
      <pc:sldChg chg="del">
        <pc:chgData name="Julianah Adediji" userId="7d7003ac-80bd-4887-8570-90824bebdafc" providerId="ADAL" clId="{E314330B-9288-4F9F-A5D2-9AC9E108AEE5}" dt="2023-06-05T15:31:10.537" v="82" actId="2696"/>
        <pc:sldMkLst>
          <pc:docMk/>
          <pc:sldMk cId="0" sldId="265"/>
        </pc:sldMkLst>
      </pc:sldChg>
      <pc:sldChg chg="del">
        <pc:chgData name="Julianah Adediji" userId="7d7003ac-80bd-4887-8570-90824bebdafc" providerId="ADAL" clId="{E314330B-9288-4F9F-A5D2-9AC9E108AEE5}" dt="2023-06-05T15:31:22.497" v="83" actId="2696"/>
        <pc:sldMkLst>
          <pc:docMk/>
          <pc:sldMk cId="0" sldId="266"/>
        </pc:sldMkLst>
      </pc:sldChg>
      <pc:sldChg chg="del">
        <pc:chgData name="Julianah Adediji" userId="7d7003ac-80bd-4887-8570-90824bebdafc" providerId="ADAL" clId="{E314330B-9288-4F9F-A5D2-9AC9E108AEE5}" dt="2023-06-05T15:31:26.224" v="84" actId="2696"/>
        <pc:sldMkLst>
          <pc:docMk/>
          <pc:sldMk cId="0" sldId="267"/>
        </pc:sldMkLst>
      </pc:sldChg>
      <pc:sldChg chg="del">
        <pc:chgData name="Julianah Adediji" userId="7d7003ac-80bd-4887-8570-90824bebdafc" providerId="ADAL" clId="{E314330B-9288-4F9F-A5D2-9AC9E108AEE5}" dt="2023-06-05T15:31:32.098" v="85" actId="2696"/>
        <pc:sldMkLst>
          <pc:docMk/>
          <pc:sldMk cId="0" sldId="268"/>
        </pc:sldMkLst>
      </pc:sldChg>
      <pc:sldChg chg="del">
        <pc:chgData name="Julianah Adediji" userId="7d7003ac-80bd-4887-8570-90824bebdafc" providerId="ADAL" clId="{E314330B-9288-4F9F-A5D2-9AC9E108AEE5}" dt="2023-06-05T15:31:35.704" v="86" actId="2696"/>
        <pc:sldMkLst>
          <pc:docMk/>
          <pc:sldMk cId="0" sldId="269"/>
        </pc:sldMkLst>
      </pc:sldChg>
      <pc:sldChg chg="del">
        <pc:chgData name="Julianah Adediji" userId="7d7003ac-80bd-4887-8570-90824bebdafc" providerId="ADAL" clId="{E314330B-9288-4F9F-A5D2-9AC9E108AEE5}" dt="2023-06-05T15:31:39.291" v="87" actId="2696"/>
        <pc:sldMkLst>
          <pc:docMk/>
          <pc:sldMk cId="0" sldId="270"/>
        </pc:sldMkLst>
      </pc:sldChg>
      <pc:sldChg chg="del">
        <pc:chgData name="Julianah Adediji" userId="7d7003ac-80bd-4887-8570-90824bebdafc" providerId="ADAL" clId="{E314330B-9288-4F9F-A5D2-9AC9E108AEE5}" dt="2023-06-05T15:32:05.368" v="89" actId="2696"/>
        <pc:sldMkLst>
          <pc:docMk/>
          <pc:sldMk cId="0" sldId="272"/>
        </pc:sldMkLst>
      </pc:sldChg>
      <pc:sldChg chg="del">
        <pc:chgData name="Julianah Adediji" userId="7d7003ac-80bd-4887-8570-90824bebdafc" providerId="ADAL" clId="{E314330B-9288-4F9F-A5D2-9AC9E108AEE5}" dt="2023-06-05T19:52:59.943" v="2998" actId="2696"/>
        <pc:sldMkLst>
          <pc:docMk/>
          <pc:sldMk cId="0" sldId="273"/>
        </pc:sldMkLst>
      </pc:sldChg>
      <pc:sldChg chg="addSp delSp modSp mod">
        <pc:chgData name="Julianah Adediji" userId="7d7003ac-80bd-4887-8570-90824bebdafc" providerId="ADAL" clId="{E314330B-9288-4F9F-A5D2-9AC9E108AEE5}" dt="2023-06-05T19:53:13.899" v="2999" actId="14100"/>
        <pc:sldMkLst>
          <pc:docMk/>
          <pc:sldMk cId="956263127" sldId="274"/>
        </pc:sldMkLst>
        <pc:spChg chg="add mod">
          <ac:chgData name="Julianah Adediji" userId="7d7003ac-80bd-4887-8570-90824bebdafc" providerId="ADAL" clId="{E314330B-9288-4F9F-A5D2-9AC9E108AEE5}" dt="2023-06-05T19:20:17.835" v="2604" actId="1076"/>
          <ac:spMkLst>
            <pc:docMk/>
            <pc:sldMk cId="956263127" sldId="274"/>
            <ac:spMk id="2" creationId="{41A0FA61-7809-8281-FC0C-36988012C26A}"/>
          </ac:spMkLst>
        </pc:spChg>
        <pc:spChg chg="add mod">
          <ac:chgData name="Julianah Adediji" userId="7d7003ac-80bd-4887-8570-90824bebdafc" providerId="ADAL" clId="{E314330B-9288-4F9F-A5D2-9AC9E108AEE5}" dt="2023-06-05T18:59:50.043" v="1263" actId="1076"/>
          <ac:spMkLst>
            <pc:docMk/>
            <pc:sldMk cId="956263127" sldId="274"/>
            <ac:spMk id="3" creationId="{DF054B89-75EF-991D-4578-98A1C03E79A9}"/>
          </ac:spMkLst>
        </pc:spChg>
        <pc:spChg chg="add mod ord">
          <ac:chgData name="Julianah Adediji" userId="7d7003ac-80bd-4887-8570-90824bebdafc" providerId="ADAL" clId="{E314330B-9288-4F9F-A5D2-9AC9E108AEE5}" dt="2023-06-05T19:30:47.587" v="2721" actId="688"/>
          <ac:spMkLst>
            <pc:docMk/>
            <pc:sldMk cId="956263127" sldId="274"/>
            <ac:spMk id="4" creationId="{71CE14E0-25BC-E9F8-91F3-8F1ABF71186E}"/>
          </ac:spMkLst>
        </pc:spChg>
        <pc:spChg chg="add mod">
          <ac:chgData name="Julianah Adediji" userId="7d7003ac-80bd-4887-8570-90824bebdafc" providerId="ADAL" clId="{E314330B-9288-4F9F-A5D2-9AC9E108AEE5}" dt="2023-06-05T19:31:26.860" v="2732" actId="1076"/>
          <ac:spMkLst>
            <pc:docMk/>
            <pc:sldMk cId="956263127" sldId="274"/>
            <ac:spMk id="5" creationId="{A82EA013-D6F6-29AD-4714-8C2D29712787}"/>
          </ac:spMkLst>
        </pc:spChg>
        <pc:spChg chg="add mod">
          <ac:chgData name="Julianah Adediji" userId="7d7003ac-80bd-4887-8570-90824bebdafc" providerId="ADAL" clId="{E314330B-9288-4F9F-A5D2-9AC9E108AEE5}" dt="2023-06-05T19:31:31.260" v="2733" actId="1076"/>
          <ac:spMkLst>
            <pc:docMk/>
            <pc:sldMk cId="956263127" sldId="274"/>
            <ac:spMk id="6" creationId="{C4E8C125-D741-4296-3C9C-330D212A7C3F}"/>
          </ac:spMkLst>
        </pc:spChg>
        <pc:spChg chg="mod">
          <ac:chgData name="Julianah Adediji" userId="7d7003ac-80bd-4887-8570-90824bebdafc" providerId="ADAL" clId="{E314330B-9288-4F9F-A5D2-9AC9E108AEE5}" dt="2023-06-05T19:31:36.612" v="2734" actId="1076"/>
          <ac:spMkLst>
            <pc:docMk/>
            <pc:sldMk cId="956263127" sldId="274"/>
            <ac:spMk id="11" creationId="{7C8AA473-5B06-C0B1-FD44-71809B2A8442}"/>
          </ac:spMkLst>
        </pc:spChg>
        <pc:spChg chg="mod">
          <ac:chgData name="Julianah Adediji" userId="7d7003ac-80bd-4887-8570-90824bebdafc" providerId="ADAL" clId="{E314330B-9288-4F9F-A5D2-9AC9E108AEE5}" dt="2023-06-05T19:31:39.652" v="2735" actId="1076"/>
          <ac:spMkLst>
            <pc:docMk/>
            <pc:sldMk cId="956263127" sldId="274"/>
            <ac:spMk id="12" creationId="{C864F2CF-35EE-CA06-D14E-63615A90B0D3}"/>
          </ac:spMkLst>
        </pc:spChg>
        <pc:spChg chg="mod">
          <ac:chgData name="Julianah Adediji" userId="7d7003ac-80bd-4887-8570-90824bebdafc" providerId="ADAL" clId="{E314330B-9288-4F9F-A5D2-9AC9E108AEE5}" dt="2023-06-05T19:32:35.924" v="2738" actId="14100"/>
          <ac:spMkLst>
            <pc:docMk/>
            <pc:sldMk cId="956263127" sldId="274"/>
            <ac:spMk id="19" creationId="{93FD0D6A-F5D4-0D2F-7DDB-CC5CBAC89DF5}"/>
          </ac:spMkLst>
        </pc:spChg>
        <pc:spChg chg="mod">
          <ac:chgData name="Julianah Adediji" userId="7d7003ac-80bd-4887-8570-90824bebdafc" providerId="ADAL" clId="{E314330B-9288-4F9F-A5D2-9AC9E108AEE5}" dt="2023-06-05T19:14:30.039" v="2001" actId="20577"/>
          <ac:spMkLst>
            <pc:docMk/>
            <pc:sldMk cId="956263127" sldId="274"/>
            <ac:spMk id="24" creationId="{2E2DD689-29BD-F7D0-C076-FE7F18F07E27}"/>
          </ac:spMkLst>
        </pc:spChg>
        <pc:spChg chg="del mod">
          <ac:chgData name="Julianah Adediji" userId="7d7003ac-80bd-4887-8570-90824bebdafc" providerId="ADAL" clId="{E314330B-9288-4F9F-A5D2-9AC9E108AEE5}" dt="2023-06-05T18:51:35.907" v="992" actId="478"/>
          <ac:spMkLst>
            <pc:docMk/>
            <pc:sldMk cId="956263127" sldId="274"/>
            <ac:spMk id="25" creationId="{83C17B8A-8184-8672-534E-04BC05BE83B4}"/>
          </ac:spMkLst>
        </pc:spChg>
        <pc:spChg chg="mod">
          <ac:chgData name="Julianah Adediji" userId="7d7003ac-80bd-4887-8570-90824bebdafc" providerId="ADAL" clId="{E314330B-9288-4F9F-A5D2-9AC9E108AEE5}" dt="2023-06-05T18:19:48.519" v="802" actId="20577"/>
          <ac:spMkLst>
            <pc:docMk/>
            <pc:sldMk cId="956263127" sldId="274"/>
            <ac:spMk id="26" creationId="{58964CE4-8949-DBA4-5C11-7EFAECFC7DA0}"/>
          </ac:spMkLst>
        </pc:spChg>
        <pc:spChg chg="mod">
          <ac:chgData name="Julianah Adediji" userId="7d7003ac-80bd-4887-8570-90824bebdafc" providerId="ADAL" clId="{E314330B-9288-4F9F-A5D2-9AC9E108AEE5}" dt="2023-06-05T18:53:38.035" v="1021" actId="14100"/>
          <ac:spMkLst>
            <pc:docMk/>
            <pc:sldMk cId="956263127" sldId="274"/>
            <ac:spMk id="32" creationId="{B3B0CD29-22F7-7CF2-E120-589A490C7190}"/>
          </ac:spMkLst>
        </pc:spChg>
        <pc:spChg chg="mod">
          <ac:chgData name="Julianah Adediji" userId="7d7003ac-80bd-4887-8570-90824bebdafc" providerId="ADAL" clId="{E314330B-9288-4F9F-A5D2-9AC9E108AEE5}" dt="2023-06-05T18:59:10.891" v="1249" actId="14100"/>
          <ac:spMkLst>
            <pc:docMk/>
            <pc:sldMk cId="956263127" sldId="274"/>
            <ac:spMk id="34" creationId="{1C23435D-9854-44B5-885F-8FDF43D6D104}"/>
          </ac:spMkLst>
        </pc:spChg>
        <pc:spChg chg="del mod">
          <ac:chgData name="Julianah Adediji" userId="7d7003ac-80bd-4887-8570-90824bebdafc" providerId="ADAL" clId="{E314330B-9288-4F9F-A5D2-9AC9E108AEE5}" dt="2023-06-05T18:51:29.408" v="990" actId="478"/>
          <ac:spMkLst>
            <pc:docMk/>
            <pc:sldMk cId="956263127" sldId="274"/>
            <ac:spMk id="35" creationId="{DB32A231-B495-1276-3BD8-B7C5D708ADC2}"/>
          </ac:spMkLst>
        </pc:spChg>
        <pc:spChg chg="mod">
          <ac:chgData name="Julianah Adediji" userId="7d7003ac-80bd-4887-8570-90824bebdafc" providerId="ADAL" clId="{E314330B-9288-4F9F-A5D2-9AC9E108AEE5}" dt="2023-06-05T18:59:14.059" v="1251" actId="14100"/>
          <ac:spMkLst>
            <pc:docMk/>
            <pc:sldMk cId="956263127" sldId="274"/>
            <ac:spMk id="45" creationId="{9F8487DB-B423-E42F-C797-D7EE9CC34EF1}"/>
          </ac:spMkLst>
        </pc:spChg>
        <pc:spChg chg="mod">
          <ac:chgData name="Julianah Adediji" userId="7d7003ac-80bd-4887-8570-90824bebdafc" providerId="ADAL" clId="{E314330B-9288-4F9F-A5D2-9AC9E108AEE5}" dt="2023-06-05T19:53:13.899" v="2999" actId="14100"/>
          <ac:spMkLst>
            <pc:docMk/>
            <pc:sldMk cId="956263127" sldId="274"/>
            <ac:spMk id="47" creationId="{83D1BF59-D9B4-2A73-F248-563E820DC77B}"/>
          </ac:spMkLst>
        </pc:spChg>
      </pc:sldChg>
      <pc:sldChg chg="addSp delSp modSp mod">
        <pc:chgData name="Julianah Adediji" userId="7d7003ac-80bd-4887-8570-90824bebdafc" providerId="ADAL" clId="{E314330B-9288-4F9F-A5D2-9AC9E108AEE5}" dt="2023-06-05T19:53:33.514" v="3016" actId="20577"/>
        <pc:sldMkLst>
          <pc:docMk/>
          <pc:sldMk cId="956263127" sldId="275"/>
        </pc:sldMkLst>
        <pc:spChg chg="add del mod">
          <ac:chgData name="Julianah Adediji" userId="7d7003ac-80bd-4887-8570-90824bebdafc" providerId="ADAL" clId="{E314330B-9288-4F9F-A5D2-9AC9E108AEE5}" dt="2023-06-05T16:32:20.604" v="583" actId="478"/>
          <ac:spMkLst>
            <pc:docMk/>
            <pc:sldMk cId="956263127" sldId="275"/>
            <ac:spMk id="2" creationId="{425CA6CD-917C-16C1-66F6-1EBAA3642135}"/>
          </ac:spMkLst>
        </pc:spChg>
        <pc:spChg chg="add mod ord">
          <ac:chgData name="Julianah Adediji" userId="7d7003ac-80bd-4887-8570-90824bebdafc" providerId="ADAL" clId="{E314330B-9288-4F9F-A5D2-9AC9E108AEE5}" dt="2023-06-05T19:52:34.027" v="2996" actId="14100"/>
          <ac:spMkLst>
            <pc:docMk/>
            <pc:sldMk cId="956263127" sldId="275"/>
            <ac:spMk id="3" creationId="{8170761E-DCBA-5FAE-AADD-0035E374AD8A}"/>
          </ac:spMkLst>
        </pc:spChg>
        <pc:spChg chg="add del mod">
          <ac:chgData name="Julianah Adediji" userId="7d7003ac-80bd-4887-8570-90824bebdafc" providerId="ADAL" clId="{E314330B-9288-4F9F-A5D2-9AC9E108AEE5}" dt="2023-06-05T19:52:00.692" v="2991" actId="1582"/>
          <ac:spMkLst>
            <pc:docMk/>
            <pc:sldMk cId="956263127" sldId="275"/>
            <ac:spMk id="4" creationId="{D3906800-6C66-A781-E62C-5F0DB719C03F}"/>
          </ac:spMkLst>
        </pc:spChg>
        <pc:spChg chg="add del mod">
          <ac:chgData name="Julianah Adediji" userId="7d7003ac-80bd-4887-8570-90824bebdafc" providerId="ADAL" clId="{E314330B-9288-4F9F-A5D2-9AC9E108AEE5}" dt="2023-06-05T19:48:52.644" v="2968" actId="1076"/>
          <ac:spMkLst>
            <pc:docMk/>
            <pc:sldMk cId="956263127" sldId="275"/>
            <ac:spMk id="5" creationId="{055E20AA-3E15-DB22-9685-D5EFB1F81784}"/>
          </ac:spMkLst>
        </pc:spChg>
        <pc:spChg chg="mod">
          <ac:chgData name="Julianah Adediji" userId="7d7003ac-80bd-4887-8570-90824bebdafc" providerId="ADAL" clId="{E314330B-9288-4F9F-A5D2-9AC9E108AEE5}" dt="2023-06-05T19:52:40.542" v="2997" actId="14100"/>
          <ac:spMkLst>
            <pc:docMk/>
            <pc:sldMk cId="956263127" sldId="275"/>
            <ac:spMk id="7" creationId="{D462570E-331E-E472-3144-7A53DE9DEDA5}"/>
          </ac:spMkLst>
        </pc:spChg>
        <pc:spChg chg="add del mod">
          <ac:chgData name="Julianah Adediji" userId="7d7003ac-80bd-4887-8570-90824bebdafc" providerId="ADAL" clId="{E314330B-9288-4F9F-A5D2-9AC9E108AEE5}" dt="2023-06-05T19:46:16.919" v="2931" actId="1076"/>
          <ac:spMkLst>
            <pc:docMk/>
            <pc:sldMk cId="956263127" sldId="275"/>
            <ac:spMk id="8" creationId="{1F074FDF-153A-86F8-B7CD-2A593BAA638B}"/>
          </ac:spMkLst>
        </pc:spChg>
        <pc:spChg chg="add mod">
          <ac:chgData name="Julianah Adediji" userId="7d7003ac-80bd-4887-8570-90824bebdafc" providerId="ADAL" clId="{E314330B-9288-4F9F-A5D2-9AC9E108AEE5}" dt="2023-06-05T19:52:14.864" v="2992" actId="1582"/>
          <ac:spMkLst>
            <pc:docMk/>
            <pc:sldMk cId="956263127" sldId="275"/>
            <ac:spMk id="9" creationId="{D87679A9-75C9-C6DA-8D50-66A849FD9B34}"/>
          </ac:spMkLst>
        </pc:spChg>
        <pc:spChg chg="add mod">
          <ac:chgData name="Julianah Adediji" userId="7d7003ac-80bd-4887-8570-90824bebdafc" providerId="ADAL" clId="{E314330B-9288-4F9F-A5D2-9AC9E108AEE5}" dt="2023-06-05T19:48:31.130" v="2964" actId="14100"/>
          <ac:spMkLst>
            <pc:docMk/>
            <pc:sldMk cId="956263127" sldId="275"/>
            <ac:spMk id="10" creationId="{7A63C2F3-E3A2-0A4C-0235-F58DAEFD43C9}"/>
          </ac:spMkLst>
        </pc:spChg>
        <pc:spChg chg="mod">
          <ac:chgData name="Julianah Adediji" userId="7d7003ac-80bd-4887-8570-90824bebdafc" providerId="ADAL" clId="{E314330B-9288-4F9F-A5D2-9AC9E108AEE5}" dt="2023-06-05T19:01:05.962" v="1268" actId="1076"/>
          <ac:spMkLst>
            <pc:docMk/>
            <pc:sldMk cId="956263127" sldId="275"/>
            <ac:spMk id="14" creationId="{59CD1851-7E12-E9F5-A410-64D6DAF8E234}"/>
          </ac:spMkLst>
        </pc:spChg>
        <pc:spChg chg="mod">
          <ac:chgData name="Julianah Adediji" userId="7d7003ac-80bd-4887-8570-90824bebdafc" providerId="ADAL" clId="{E314330B-9288-4F9F-A5D2-9AC9E108AEE5}" dt="2023-06-05T19:46:12.348" v="2929" actId="1076"/>
          <ac:spMkLst>
            <pc:docMk/>
            <pc:sldMk cId="956263127" sldId="275"/>
            <ac:spMk id="19" creationId="{93FD0D6A-F5D4-0D2F-7DDB-CC5CBAC89DF5}"/>
          </ac:spMkLst>
        </pc:spChg>
        <pc:spChg chg="mod">
          <ac:chgData name="Julianah Adediji" userId="7d7003ac-80bd-4887-8570-90824bebdafc" providerId="ADAL" clId="{E314330B-9288-4F9F-A5D2-9AC9E108AEE5}" dt="2023-06-05T19:46:14.604" v="2930" actId="1076"/>
          <ac:spMkLst>
            <pc:docMk/>
            <pc:sldMk cId="956263127" sldId="275"/>
            <ac:spMk id="24" creationId="{2E2DD689-29BD-F7D0-C076-FE7F18F07E27}"/>
          </ac:spMkLst>
        </pc:spChg>
        <pc:spChg chg="del mod">
          <ac:chgData name="Julianah Adediji" userId="7d7003ac-80bd-4887-8570-90824bebdafc" providerId="ADAL" clId="{E314330B-9288-4F9F-A5D2-9AC9E108AEE5}" dt="2023-06-05T19:01:10.515" v="1269" actId="478"/>
          <ac:spMkLst>
            <pc:docMk/>
            <pc:sldMk cId="956263127" sldId="275"/>
            <ac:spMk id="25" creationId="{83C17B8A-8184-8672-534E-04BC05BE83B4}"/>
          </ac:spMkLst>
        </pc:spChg>
        <pc:spChg chg="mod">
          <ac:chgData name="Julianah Adediji" userId="7d7003ac-80bd-4887-8570-90824bebdafc" providerId="ADAL" clId="{E314330B-9288-4F9F-A5D2-9AC9E108AEE5}" dt="2023-06-05T19:46:08.251" v="2928" actId="1076"/>
          <ac:spMkLst>
            <pc:docMk/>
            <pc:sldMk cId="956263127" sldId="275"/>
            <ac:spMk id="28" creationId="{239DDF56-F80A-B610-648A-65ED8D542858}"/>
          </ac:spMkLst>
        </pc:spChg>
        <pc:spChg chg="mod">
          <ac:chgData name="Julianah Adediji" userId="7d7003ac-80bd-4887-8570-90824bebdafc" providerId="ADAL" clId="{E314330B-9288-4F9F-A5D2-9AC9E108AEE5}" dt="2023-06-05T19:46:06.116" v="2927" actId="1076"/>
          <ac:spMkLst>
            <pc:docMk/>
            <pc:sldMk cId="956263127" sldId="275"/>
            <ac:spMk id="29" creationId="{9E6F57E8-C814-E525-D60E-1F5274B5992B}"/>
          </ac:spMkLst>
        </pc:spChg>
        <pc:spChg chg="mod">
          <ac:chgData name="Julianah Adediji" userId="7d7003ac-80bd-4887-8570-90824bebdafc" providerId="ADAL" clId="{E314330B-9288-4F9F-A5D2-9AC9E108AEE5}" dt="2023-06-05T19:53:33.514" v="3016" actId="20577"/>
          <ac:spMkLst>
            <pc:docMk/>
            <pc:sldMk cId="956263127" sldId="275"/>
            <ac:spMk id="39" creationId="{D880F3E3-D3B7-8CC9-6A98-30CD10B59E12}"/>
          </ac:spMkLst>
        </pc:spChg>
        <pc:spChg chg="del mod">
          <ac:chgData name="Julianah Adediji" userId="7d7003ac-80bd-4887-8570-90824bebdafc" providerId="ADAL" clId="{E314330B-9288-4F9F-A5D2-9AC9E108AEE5}" dt="2023-06-05T19:01:17.765" v="1271" actId="478"/>
          <ac:spMkLst>
            <pc:docMk/>
            <pc:sldMk cId="956263127" sldId="275"/>
            <ac:spMk id="41" creationId="{E8A0FAF7-4671-A749-CA46-E5DDEA598D86}"/>
          </ac:spMkLst>
        </pc:spChg>
        <pc:picChg chg="add del mod">
          <ac:chgData name="Julianah Adediji" userId="7d7003ac-80bd-4887-8570-90824bebdafc" providerId="ADAL" clId="{E314330B-9288-4F9F-A5D2-9AC9E108AEE5}" dt="2023-06-05T16:40:48.767" v="631" actId="478"/>
          <ac:picMkLst>
            <pc:docMk/>
            <pc:sldMk cId="956263127" sldId="275"/>
            <ac:picMk id="6" creationId="{5231BEC9-4928-5202-16D8-5F3A3CD1324F}"/>
          </ac:picMkLst>
        </pc:picChg>
      </pc:sldChg>
      <pc:sldChg chg="del">
        <pc:chgData name="Julianah Adediji" userId="7d7003ac-80bd-4887-8570-90824bebdafc" providerId="ADAL" clId="{E314330B-9288-4F9F-A5D2-9AC9E108AEE5}" dt="2023-06-05T15:17:18.666" v="79" actId="2696"/>
        <pc:sldMkLst>
          <pc:docMk/>
          <pc:sldMk cId="956263127" sldId="276"/>
        </pc:sldMkLst>
      </pc:sldChg>
      <pc:sldChg chg="del">
        <pc:chgData name="Julianah Adediji" userId="7d7003ac-80bd-4887-8570-90824bebdafc" providerId="ADAL" clId="{E314330B-9288-4F9F-A5D2-9AC9E108AEE5}" dt="2023-06-05T15:17:23.016" v="80" actId="2696"/>
        <pc:sldMkLst>
          <pc:docMk/>
          <pc:sldMk cId="956263127" sldId="277"/>
        </pc:sldMkLst>
      </pc:sldChg>
      <pc:sldChg chg="del">
        <pc:chgData name="Julianah Adediji" userId="7d7003ac-80bd-4887-8570-90824bebdafc" providerId="ADAL" clId="{E314330B-9288-4F9F-A5D2-9AC9E108AEE5}" dt="2023-06-05T15:31:43.015" v="88" actId="2696"/>
        <pc:sldMkLst>
          <pc:docMk/>
          <pc:sldMk cId="0" sldId="278"/>
        </pc:sldMkLst>
      </pc:sldChg>
      <pc:sldChg chg="del">
        <pc:chgData name="Julianah Adediji" userId="7d7003ac-80bd-4887-8570-90824bebdafc" providerId="ADAL" clId="{E314330B-9288-4F9F-A5D2-9AC9E108AEE5}" dt="2023-06-05T15:34:40.334" v="91" actId="2696"/>
        <pc:sldMkLst>
          <pc:docMk/>
          <pc:sldMk cId="0" sldId="279"/>
        </pc:sldMkLst>
      </pc:sldChg>
      <pc:sldChg chg="del">
        <pc:chgData name="Julianah Adediji" userId="7d7003ac-80bd-4887-8570-90824bebdafc" providerId="ADAL" clId="{E314330B-9288-4F9F-A5D2-9AC9E108AEE5}" dt="2023-06-05T15:32:41.395" v="90" actId="2696"/>
        <pc:sldMkLst>
          <pc:docMk/>
          <pc:sldMk cId="0" sldId="280"/>
        </pc:sldMkLst>
      </pc:sldChg>
    </pc:docChg>
  </pc:docChgLst>
  <pc:docChgLst>
    <pc:chgData name="Julianah Adediji" userId="7d7003ac-80bd-4887-8570-90824bebdafc" providerId="ADAL" clId="{5ADAA546-FE65-4B40-9FFA-950D22E37905}"/>
    <pc:docChg chg="undo custSel modSld">
      <pc:chgData name="Julianah Adediji" userId="7d7003ac-80bd-4887-8570-90824bebdafc" providerId="ADAL" clId="{5ADAA546-FE65-4B40-9FFA-950D22E37905}" dt="2022-09-18T23:52:34.955" v="1301" actId="20577"/>
      <pc:docMkLst>
        <pc:docMk/>
      </pc:docMkLst>
      <pc:sldChg chg="delSp modSp mod">
        <pc:chgData name="Julianah Adediji" userId="7d7003ac-80bd-4887-8570-90824bebdafc" providerId="ADAL" clId="{5ADAA546-FE65-4B40-9FFA-950D22E37905}" dt="2022-09-18T23:52:34.955" v="1301" actId="20577"/>
        <pc:sldMkLst>
          <pc:docMk/>
          <pc:sldMk cId="956263127" sldId="274"/>
        </pc:sldMkLst>
        <pc:spChg chg="mod">
          <ac:chgData name="Julianah Adediji" userId="7d7003ac-80bd-4887-8570-90824bebdafc" providerId="ADAL" clId="{5ADAA546-FE65-4B40-9FFA-950D22E37905}" dt="2022-09-18T23:52:34.955" v="1301" actId="20577"/>
          <ac:spMkLst>
            <pc:docMk/>
            <pc:sldMk cId="956263127" sldId="274"/>
            <ac:spMk id="26" creationId="{58964CE4-8949-DBA4-5C11-7EFAECFC7DA0}"/>
          </ac:spMkLst>
        </pc:spChg>
        <pc:spChg chg="mod">
          <ac:chgData name="Julianah Adediji" userId="7d7003ac-80bd-4887-8570-90824bebdafc" providerId="ADAL" clId="{5ADAA546-FE65-4B40-9FFA-950D22E37905}" dt="2022-09-18T22:48:56.620" v="121" actId="20577"/>
          <ac:spMkLst>
            <pc:docMk/>
            <pc:sldMk cId="956263127" sldId="274"/>
            <ac:spMk id="35" creationId="{DB32A231-B495-1276-3BD8-B7C5D708ADC2}"/>
          </ac:spMkLst>
        </pc:spChg>
        <pc:spChg chg="del mod">
          <ac:chgData name="Julianah Adediji" userId="7d7003ac-80bd-4887-8570-90824bebdafc" providerId="ADAL" clId="{5ADAA546-FE65-4B40-9FFA-950D22E37905}" dt="2022-09-18T23:50:50.700" v="1296" actId="21"/>
          <ac:spMkLst>
            <pc:docMk/>
            <pc:sldMk cId="956263127" sldId="274"/>
            <ac:spMk id="40" creationId="{00000000-0000-0000-0000-000000000000}"/>
          </ac:spMkLst>
        </pc:spChg>
        <pc:spChg chg="del mod">
          <ac:chgData name="Julianah Adediji" userId="7d7003ac-80bd-4887-8570-90824bebdafc" providerId="ADAL" clId="{5ADAA546-FE65-4B40-9FFA-950D22E37905}" dt="2022-09-18T23:50:45.697" v="1295" actId="21"/>
          <ac:spMkLst>
            <pc:docMk/>
            <pc:sldMk cId="956263127" sldId="274"/>
            <ac:spMk id="42" creationId="{00000000-0000-0000-0000-000000000000}"/>
          </ac:spMkLst>
        </pc:spChg>
        <pc:spChg chg="del mod">
          <ac:chgData name="Julianah Adediji" userId="7d7003ac-80bd-4887-8570-90824bebdafc" providerId="ADAL" clId="{5ADAA546-FE65-4B40-9FFA-950D22E37905}" dt="2022-09-18T23:50:36.658" v="1294" actId="21"/>
          <ac:spMkLst>
            <pc:docMk/>
            <pc:sldMk cId="956263127" sldId="274"/>
            <ac:spMk id="44" creationId="{00000000-0000-0000-0000-000000000000}"/>
          </ac:spMkLst>
        </pc:spChg>
        <pc:spChg chg="del">
          <ac:chgData name="Julianah Adediji" userId="7d7003ac-80bd-4887-8570-90824bebdafc" providerId="ADAL" clId="{5ADAA546-FE65-4B40-9FFA-950D22E37905}" dt="2022-09-18T23:50:58.157" v="1297" actId="21"/>
          <ac:spMkLst>
            <pc:docMk/>
            <pc:sldMk cId="956263127" sldId="274"/>
            <ac:spMk id="46" creationId="{00000000-0000-0000-0000-000000000000}"/>
          </ac:spMkLst>
        </pc:spChg>
        <pc:spChg chg="mod">
          <ac:chgData name="Julianah Adediji" userId="7d7003ac-80bd-4887-8570-90824bebdafc" providerId="ADAL" clId="{5ADAA546-FE65-4B40-9FFA-950D22E37905}" dt="2022-09-18T22:59:51.891" v="543" actId="20577"/>
          <ac:spMkLst>
            <pc:docMk/>
            <pc:sldMk cId="956263127" sldId="274"/>
            <ac:spMk id="47" creationId="{83D1BF59-D9B4-2A73-F248-563E820DC77B}"/>
          </ac:spMkLst>
        </pc:spChg>
      </pc:sldChg>
      <pc:sldChg chg="modSp mod">
        <pc:chgData name="Julianah Adediji" userId="7d7003ac-80bd-4887-8570-90824bebdafc" providerId="ADAL" clId="{5ADAA546-FE65-4B40-9FFA-950D22E37905}" dt="2022-09-18T23:52:22.931" v="1300" actId="20577"/>
        <pc:sldMkLst>
          <pc:docMk/>
          <pc:sldMk cId="956263127" sldId="275"/>
        </pc:sldMkLst>
        <pc:spChg chg="mod">
          <ac:chgData name="Julianah Adediji" userId="7d7003ac-80bd-4887-8570-90824bebdafc" providerId="ADAL" clId="{5ADAA546-FE65-4B40-9FFA-950D22E37905}" dt="2022-09-18T23:52:22.931" v="1300" actId="20577"/>
          <ac:spMkLst>
            <pc:docMk/>
            <pc:sldMk cId="956263127" sldId="275"/>
            <ac:spMk id="26" creationId="{58964CE4-8949-DBA4-5C11-7EFAECFC7DA0}"/>
          </ac:spMkLst>
        </pc:spChg>
        <pc:spChg chg="mod">
          <ac:chgData name="Julianah Adediji" userId="7d7003ac-80bd-4887-8570-90824bebdafc" providerId="ADAL" clId="{5ADAA546-FE65-4B40-9FFA-950D22E37905}" dt="2022-09-18T22:59:56.099" v="544" actId="20577"/>
          <ac:spMkLst>
            <pc:docMk/>
            <pc:sldMk cId="956263127" sldId="275"/>
            <ac:spMk id="39" creationId="{D880F3E3-D3B7-8CC9-6A98-30CD10B59E12}"/>
          </ac:spMkLst>
        </pc:spChg>
        <pc:spChg chg="mod">
          <ac:chgData name="Julianah Adediji" userId="7d7003ac-80bd-4887-8570-90824bebdafc" providerId="ADAL" clId="{5ADAA546-FE65-4B40-9FFA-950D22E37905}" dt="2022-09-18T22:37:25.733" v="45" actId="20577"/>
          <ac:spMkLst>
            <pc:docMk/>
            <pc:sldMk cId="956263127" sldId="275"/>
            <ac:spMk id="41" creationId="{E8A0FAF7-4671-A749-CA46-E5DDEA598D86}"/>
          </ac:spMkLst>
        </pc:spChg>
      </pc:sldChg>
      <pc:sldChg chg="modSp mod">
        <pc:chgData name="Julianah Adediji" userId="7d7003ac-80bd-4887-8570-90824bebdafc" providerId="ADAL" clId="{5ADAA546-FE65-4B40-9FFA-950D22E37905}" dt="2022-09-18T23:52:13.232" v="1299" actId="20577"/>
        <pc:sldMkLst>
          <pc:docMk/>
          <pc:sldMk cId="956263127" sldId="276"/>
        </pc:sldMkLst>
        <pc:spChg chg="mod">
          <ac:chgData name="Julianah Adediji" userId="7d7003ac-80bd-4887-8570-90824bebdafc" providerId="ADAL" clId="{5ADAA546-FE65-4B40-9FFA-950D22E37905}" dt="2022-09-18T23:52:13.232" v="1299" actId="20577"/>
          <ac:spMkLst>
            <pc:docMk/>
            <pc:sldMk cId="956263127" sldId="276"/>
            <ac:spMk id="26" creationId="{58964CE4-8949-DBA4-5C11-7EFAECFC7DA0}"/>
          </ac:spMkLst>
        </pc:spChg>
        <pc:spChg chg="mod">
          <ac:chgData name="Julianah Adediji" userId="7d7003ac-80bd-4887-8570-90824bebdafc" providerId="ADAL" clId="{5ADAA546-FE65-4B40-9FFA-950D22E37905}" dt="2022-09-18T23:44:07.703" v="1285" actId="20577"/>
          <ac:spMkLst>
            <pc:docMk/>
            <pc:sldMk cId="956263127" sldId="276"/>
            <ac:spMk id="33" creationId="{16FFB0BD-0279-3961-B9B6-64BA62871205}"/>
          </ac:spMkLst>
        </pc:spChg>
        <pc:spChg chg="mod">
          <ac:chgData name="Julianah Adediji" userId="7d7003ac-80bd-4887-8570-90824bebdafc" providerId="ADAL" clId="{5ADAA546-FE65-4B40-9FFA-950D22E37905}" dt="2022-09-18T22:41:34.676" v="63" actId="20577"/>
          <ac:spMkLst>
            <pc:docMk/>
            <pc:sldMk cId="956263127" sldId="276"/>
            <ac:spMk id="37" creationId="{04955754-D20D-4C28-D5E4-30721E7CC2F7}"/>
          </ac:spMkLst>
        </pc:spChg>
      </pc:sldChg>
      <pc:sldChg chg="modSp mod">
        <pc:chgData name="Julianah Adediji" userId="7d7003ac-80bd-4887-8570-90824bebdafc" providerId="ADAL" clId="{5ADAA546-FE65-4B40-9FFA-950D22E37905}" dt="2022-09-18T23:52:02.483" v="1298" actId="20577"/>
        <pc:sldMkLst>
          <pc:docMk/>
          <pc:sldMk cId="956263127" sldId="277"/>
        </pc:sldMkLst>
        <pc:spChg chg="mod">
          <ac:chgData name="Julianah Adediji" userId="7d7003ac-80bd-4887-8570-90824bebdafc" providerId="ADAL" clId="{5ADAA546-FE65-4B40-9FFA-950D22E37905}" dt="2022-09-18T22:46:54.779" v="119" actId="1076"/>
          <ac:spMkLst>
            <pc:docMk/>
            <pc:sldMk cId="956263127" sldId="277"/>
            <ac:spMk id="10" creationId="{9CC3E7A0-C1AE-A65A-7CED-A7C406C60F67}"/>
          </ac:spMkLst>
        </pc:spChg>
        <pc:spChg chg="mod">
          <ac:chgData name="Julianah Adediji" userId="7d7003ac-80bd-4887-8570-90824bebdafc" providerId="ADAL" clId="{5ADAA546-FE65-4B40-9FFA-950D22E37905}" dt="2022-09-18T23:52:02.483" v="1298" actId="20577"/>
          <ac:spMkLst>
            <pc:docMk/>
            <pc:sldMk cId="956263127" sldId="277"/>
            <ac:spMk id="26" creationId="{58964CE4-8949-DBA4-5C11-7EFAECFC7DA0}"/>
          </ac:spMkLst>
        </pc:spChg>
        <pc:spChg chg="mod">
          <ac:chgData name="Julianah Adediji" userId="7d7003ac-80bd-4887-8570-90824bebdafc" providerId="ADAL" clId="{5ADAA546-FE65-4B40-9FFA-950D22E37905}" dt="2022-09-18T23:41:09.094" v="1260" actId="20577"/>
          <ac:spMkLst>
            <pc:docMk/>
            <pc:sldMk cId="956263127" sldId="277"/>
            <ac:spMk id="31" creationId="{C07E3BFA-E2A6-35E6-0F72-1DEDBDBE42FA}"/>
          </ac:spMkLst>
        </pc:spChg>
        <pc:spChg chg="mod">
          <ac:chgData name="Julianah Adediji" userId="7d7003ac-80bd-4887-8570-90824bebdafc" providerId="ADAL" clId="{5ADAA546-FE65-4B40-9FFA-950D22E37905}" dt="2022-09-18T22:46:48.968" v="118" actId="20577"/>
          <ac:spMkLst>
            <pc:docMk/>
            <pc:sldMk cId="956263127" sldId="277"/>
            <ac:spMk id="49" creationId="{A47E66C9-7445-A9A6-D6C6-40E033901E07}"/>
          </ac:spMkLst>
        </pc:spChg>
      </pc:sldChg>
    </pc:docChg>
  </pc:docChgLst>
  <pc:docChgLst>
    <pc:chgData name="Julianah Adediji" userId="7d7003ac-80bd-4887-8570-90824bebdafc" providerId="ADAL" clId="{C11BA458-0E8E-4D8A-921E-0D82E4A264C2}"/>
    <pc:docChg chg="undo redo custSel addSld delSld modSld sldOrd">
      <pc:chgData name="Julianah Adediji" userId="7d7003ac-80bd-4887-8570-90824bebdafc" providerId="ADAL" clId="{C11BA458-0E8E-4D8A-921E-0D82E4A264C2}" dt="2022-09-08T23:35:45.924" v="6649" actId="14100"/>
      <pc:docMkLst>
        <pc:docMk/>
      </pc:docMkLst>
      <pc:sldChg chg="del">
        <pc:chgData name="Julianah Adediji" userId="7d7003ac-80bd-4887-8570-90824bebdafc" providerId="ADAL" clId="{C11BA458-0E8E-4D8A-921E-0D82E4A264C2}" dt="2022-09-08T19:16:29.294" v="389" actId="47"/>
        <pc:sldMkLst>
          <pc:docMk/>
          <pc:sldMk cId="736691136" sldId="256"/>
        </pc:sldMkLst>
      </pc:sldChg>
      <pc:sldChg chg="addSp delSp modSp mod setBg">
        <pc:chgData name="Julianah Adediji" userId="7d7003ac-80bd-4887-8570-90824bebdafc" providerId="ADAL" clId="{C11BA458-0E8E-4D8A-921E-0D82E4A264C2}" dt="2022-09-08T23:27:27.697" v="6583" actId="403"/>
        <pc:sldMkLst>
          <pc:docMk/>
          <pc:sldMk cId="956263127" sldId="257"/>
        </pc:sldMkLst>
        <pc:spChg chg="add del">
          <ac:chgData name="Julianah Adediji" userId="7d7003ac-80bd-4887-8570-90824bebdafc" providerId="ADAL" clId="{C11BA458-0E8E-4D8A-921E-0D82E4A264C2}" dt="2022-09-08T19:30:05.299" v="447" actId="478"/>
          <ac:spMkLst>
            <pc:docMk/>
            <pc:sldMk cId="956263127" sldId="257"/>
            <ac:spMk id="2" creationId="{CFC448E9-16B5-6F67-477C-6A44BFA8BC83}"/>
          </ac:spMkLst>
        </pc:spChg>
        <pc:spChg chg="add mod">
          <ac:chgData name="Julianah Adediji" userId="7d7003ac-80bd-4887-8570-90824bebdafc" providerId="ADAL" clId="{C11BA458-0E8E-4D8A-921E-0D82E4A264C2}" dt="2022-09-08T22:52:56.083" v="6315" actId="14100"/>
          <ac:spMkLst>
            <pc:docMk/>
            <pc:sldMk cId="956263127" sldId="257"/>
            <ac:spMk id="3" creationId="{50E9A53E-3216-8E80-E1EC-52FD4C77EFAD}"/>
          </ac:spMkLst>
        </pc:spChg>
        <pc:spChg chg="add del">
          <ac:chgData name="Julianah Adediji" userId="7d7003ac-80bd-4887-8570-90824bebdafc" providerId="ADAL" clId="{C11BA458-0E8E-4D8A-921E-0D82E4A264C2}" dt="2022-09-08T19:29:16.979" v="444" actId="478"/>
          <ac:spMkLst>
            <pc:docMk/>
            <pc:sldMk cId="956263127" sldId="257"/>
            <ac:spMk id="3" creationId="{EFBE9743-353A-01A4-8167-40847F0A413B}"/>
          </ac:spMkLst>
        </pc:spChg>
        <pc:spChg chg="add mod">
          <ac:chgData name="Julianah Adediji" userId="7d7003ac-80bd-4887-8570-90824bebdafc" providerId="ADAL" clId="{C11BA458-0E8E-4D8A-921E-0D82E4A264C2}" dt="2022-09-08T23:23:01.734" v="6534" actId="14100"/>
          <ac:spMkLst>
            <pc:docMk/>
            <pc:sldMk cId="956263127" sldId="257"/>
            <ac:spMk id="5" creationId="{055E20AA-3E15-DB22-9685-D5EFB1F81784}"/>
          </ac:spMkLst>
        </pc:spChg>
        <pc:spChg chg="del">
          <ac:chgData name="Julianah Adediji" userId="7d7003ac-80bd-4887-8570-90824bebdafc" providerId="ADAL" clId="{C11BA458-0E8E-4D8A-921E-0D82E4A264C2}" dt="2022-09-08T18:45:26.171" v="209" actId="478"/>
          <ac:spMkLst>
            <pc:docMk/>
            <pc:sldMk cId="956263127" sldId="257"/>
            <ac:spMk id="5" creationId="{7A01F2A6-EE0E-256C-A0D1-B4A7CAB07EC6}"/>
          </ac:spMkLst>
        </pc:spChg>
        <pc:spChg chg="add del mod">
          <ac:chgData name="Julianah Adediji" userId="7d7003ac-80bd-4887-8570-90824bebdafc" providerId="ADAL" clId="{C11BA458-0E8E-4D8A-921E-0D82E4A264C2}" dt="2022-09-08T19:32:46.559" v="493" actId="478"/>
          <ac:spMkLst>
            <pc:docMk/>
            <pc:sldMk cId="956263127" sldId="257"/>
            <ac:spMk id="5" creationId="{F8B503A1-6231-EA1E-2603-9C96F2D69358}"/>
          </ac:spMkLst>
        </pc:spChg>
        <pc:spChg chg="add mod">
          <ac:chgData name="Julianah Adediji" userId="7d7003ac-80bd-4887-8570-90824bebdafc" providerId="ADAL" clId="{C11BA458-0E8E-4D8A-921E-0D82E4A264C2}" dt="2022-09-08T22:49:03.469" v="6267" actId="14100"/>
          <ac:spMkLst>
            <pc:docMk/>
            <pc:sldMk cId="956263127" sldId="257"/>
            <ac:spMk id="7" creationId="{D462570E-331E-E472-3144-7A53DE9DEDA5}"/>
          </ac:spMkLst>
        </pc:spChg>
        <pc:spChg chg="add mod">
          <ac:chgData name="Julianah Adediji" userId="7d7003ac-80bd-4887-8570-90824bebdafc" providerId="ADAL" clId="{C11BA458-0E8E-4D8A-921E-0D82E4A264C2}" dt="2022-09-08T23:23:45.245" v="6542" actId="14100"/>
          <ac:spMkLst>
            <pc:docMk/>
            <pc:sldMk cId="956263127" sldId="257"/>
            <ac:spMk id="8" creationId="{09F44F6C-F3CE-69E4-B8FA-83A5027E000C}"/>
          </ac:spMkLst>
        </pc:spChg>
        <pc:spChg chg="del mod">
          <ac:chgData name="Julianah Adediji" userId="7d7003ac-80bd-4887-8570-90824bebdafc" providerId="ADAL" clId="{C11BA458-0E8E-4D8A-921E-0D82E4A264C2}" dt="2022-09-08T19:31:21.324" v="459" actId="478"/>
          <ac:spMkLst>
            <pc:docMk/>
            <pc:sldMk cId="956263127" sldId="257"/>
            <ac:spMk id="8" creationId="{E4F62FD9-F8A4-720D-C408-294755DB2D80}"/>
          </ac:spMkLst>
        </pc:spChg>
        <pc:spChg chg="del mod">
          <ac:chgData name="Julianah Adediji" userId="7d7003ac-80bd-4887-8570-90824bebdafc" providerId="ADAL" clId="{C11BA458-0E8E-4D8A-921E-0D82E4A264C2}" dt="2022-09-08T19:34:20.816" v="522" actId="478"/>
          <ac:spMkLst>
            <pc:docMk/>
            <pc:sldMk cId="956263127" sldId="257"/>
            <ac:spMk id="9" creationId="{10BC103F-2B98-903D-F132-33D58F6E25C6}"/>
          </ac:spMkLst>
        </pc:spChg>
        <pc:spChg chg="del mod">
          <ac:chgData name="Julianah Adediji" userId="7d7003ac-80bd-4887-8570-90824bebdafc" providerId="ADAL" clId="{C11BA458-0E8E-4D8A-921E-0D82E4A264C2}" dt="2022-09-08T19:33:08.150" v="496" actId="478"/>
          <ac:spMkLst>
            <pc:docMk/>
            <pc:sldMk cId="956263127" sldId="257"/>
            <ac:spMk id="10" creationId="{64CCA9EC-0A79-21C6-86F8-D76E70D10983}"/>
          </ac:spMkLst>
        </pc:spChg>
        <pc:spChg chg="add mod">
          <ac:chgData name="Julianah Adediji" userId="7d7003ac-80bd-4887-8570-90824bebdafc" providerId="ADAL" clId="{C11BA458-0E8E-4D8A-921E-0D82E4A264C2}" dt="2022-09-08T23:23:22.704" v="6539" actId="14100"/>
          <ac:spMkLst>
            <pc:docMk/>
            <pc:sldMk cId="956263127" sldId="257"/>
            <ac:spMk id="10" creationId="{9CC3E7A0-C1AE-A65A-7CED-A7C406C60F67}"/>
          </ac:spMkLst>
        </pc:spChg>
        <pc:spChg chg="mod">
          <ac:chgData name="Julianah Adediji" userId="7d7003ac-80bd-4887-8570-90824bebdafc" providerId="ADAL" clId="{C11BA458-0E8E-4D8A-921E-0D82E4A264C2}" dt="2022-09-08T22:49:14.594" v="6269" actId="14100"/>
          <ac:spMkLst>
            <pc:docMk/>
            <pc:sldMk cId="956263127" sldId="257"/>
            <ac:spMk id="11" creationId="{7C8AA473-5B06-C0B1-FD44-71809B2A8442}"/>
          </ac:spMkLst>
        </pc:spChg>
        <pc:spChg chg="mod">
          <ac:chgData name="Julianah Adediji" userId="7d7003ac-80bd-4887-8570-90824bebdafc" providerId="ADAL" clId="{C11BA458-0E8E-4D8A-921E-0D82E4A264C2}" dt="2022-09-08T22:49:36.227" v="6275" actId="14100"/>
          <ac:spMkLst>
            <pc:docMk/>
            <pc:sldMk cId="956263127" sldId="257"/>
            <ac:spMk id="12" creationId="{C864F2CF-35EE-CA06-D14E-63615A90B0D3}"/>
          </ac:spMkLst>
        </pc:spChg>
        <pc:spChg chg="mod">
          <ac:chgData name="Julianah Adediji" userId="7d7003ac-80bd-4887-8570-90824bebdafc" providerId="ADAL" clId="{C11BA458-0E8E-4D8A-921E-0D82E4A264C2}" dt="2022-09-08T19:47:55.863" v="1130" actId="1076"/>
          <ac:spMkLst>
            <pc:docMk/>
            <pc:sldMk cId="956263127" sldId="257"/>
            <ac:spMk id="14" creationId="{59CD1851-7E12-E9F5-A410-64D6DAF8E234}"/>
          </ac:spMkLst>
        </pc:spChg>
        <pc:spChg chg="add mod">
          <ac:chgData name="Julianah Adediji" userId="7d7003ac-80bd-4887-8570-90824bebdafc" providerId="ADAL" clId="{C11BA458-0E8E-4D8A-921E-0D82E4A264C2}" dt="2022-09-08T22:49:59.643" v="6285" actId="20577"/>
          <ac:spMkLst>
            <pc:docMk/>
            <pc:sldMk cId="956263127" sldId="257"/>
            <ac:spMk id="15" creationId="{0D4EE36E-7876-2D9E-2140-0A7EC8707EE6}"/>
          </ac:spMkLst>
        </pc:spChg>
        <pc:spChg chg="mod">
          <ac:chgData name="Julianah Adediji" userId="7d7003ac-80bd-4887-8570-90824bebdafc" providerId="ADAL" clId="{C11BA458-0E8E-4D8A-921E-0D82E4A264C2}" dt="2022-09-08T19:36:49.308" v="557" actId="1076"/>
          <ac:spMkLst>
            <pc:docMk/>
            <pc:sldMk cId="956263127" sldId="257"/>
            <ac:spMk id="16" creationId="{AB632B6C-DC77-22D6-3A5E-C5C769B11BE3}"/>
          </ac:spMkLst>
        </pc:spChg>
        <pc:spChg chg="add mod">
          <ac:chgData name="Julianah Adediji" userId="7d7003ac-80bd-4887-8570-90824bebdafc" providerId="ADAL" clId="{C11BA458-0E8E-4D8A-921E-0D82E4A264C2}" dt="2022-09-08T23:23:35.728" v="6541" actId="14100"/>
          <ac:spMkLst>
            <pc:docMk/>
            <pc:sldMk cId="956263127" sldId="257"/>
            <ac:spMk id="17" creationId="{1C23435D-9854-44B5-885F-8FDF43D6D104}"/>
          </ac:spMkLst>
        </pc:spChg>
        <pc:spChg chg="mod">
          <ac:chgData name="Julianah Adediji" userId="7d7003ac-80bd-4887-8570-90824bebdafc" providerId="ADAL" clId="{C11BA458-0E8E-4D8A-921E-0D82E4A264C2}" dt="2022-09-08T22:50:51.789" v="6299" actId="1076"/>
          <ac:spMkLst>
            <pc:docMk/>
            <pc:sldMk cId="956263127" sldId="257"/>
            <ac:spMk id="18" creationId="{8C7D8423-3708-0D4F-7183-611A94F33D11}"/>
          </ac:spMkLst>
        </pc:spChg>
        <pc:spChg chg="add mod">
          <ac:chgData name="Julianah Adediji" userId="7d7003ac-80bd-4887-8570-90824bebdafc" providerId="ADAL" clId="{C11BA458-0E8E-4D8A-921E-0D82E4A264C2}" dt="2022-09-08T23:26:39.859" v="6577" actId="14100"/>
          <ac:spMkLst>
            <pc:docMk/>
            <pc:sldMk cId="956263127" sldId="257"/>
            <ac:spMk id="19" creationId="{93FD0D6A-F5D4-0D2F-7DDB-CC5CBAC89DF5}"/>
          </ac:spMkLst>
        </pc:spChg>
        <pc:spChg chg="add mod">
          <ac:chgData name="Julianah Adediji" userId="7d7003ac-80bd-4887-8570-90824bebdafc" providerId="ADAL" clId="{C11BA458-0E8E-4D8A-921E-0D82E4A264C2}" dt="2022-09-08T22:50:46.241" v="6298" actId="14100"/>
          <ac:spMkLst>
            <pc:docMk/>
            <pc:sldMk cId="956263127" sldId="257"/>
            <ac:spMk id="20" creationId="{8D17C61B-CC1E-F473-5A1E-2690D44BC143}"/>
          </ac:spMkLst>
        </pc:spChg>
        <pc:spChg chg="add del mod">
          <ac:chgData name="Julianah Adediji" userId="7d7003ac-80bd-4887-8570-90824bebdafc" providerId="ADAL" clId="{C11BA458-0E8E-4D8A-921E-0D82E4A264C2}" dt="2022-09-08T18:38:22.378" v="24" actId="478"/>
          <ac:spMkLst>
            <pc:docMk/>
            <pc:sldMk cId="956263127" sldId="257"/>
            <ac:spMk id="21" creationId="{CCD05A6D-010B-9BBC-0229-8CB11C9628FB}"/>
          </ac:spMkLst>
        </pc:spChg>
        <pc:spChg chg="add mod">
          <ac:chgData name="Julianah Adediji" userId="7d7003ac-80bd-4887-8570-90824bebdafc" providerId="ADAL" clId="{C11BA458-0E8E-4D8A-921E-0D82E4A264C2}" dt="2022-09-08T23:24:06.900" v="6544" actId="14100"/>
          <ac:spMkLst>
            <pc:docMk/>
            <pc:sldMk cId="956263127" sldId="257"/>
            <ac:spMk id="22" creationId="{68FEFB3A-371F-A1A3-FEA9-13497BBB6BFA}"/>
          </ac:spMkLst>
        </pc:spChg>
        <pc:spChg chg="add del mod">
          <ac:chgData name="Julianah Adediji" userId="7d7003ac-80bd-4887-8570-90824bebdafc" providerId="ADAL" clId="{C11BA458-0E8E-4D8A-921E-0D82E4A264C2}" dt="2022-09-08T18:38:38.751" v="27" actId="478"/>
          <ac:spMkLst>
            <pc:docMk/>
            <pc:sldMk cId="956263127" sldId="257"/>
            <ac:spMk id="23" creationId="{F5F12279-BCAA-8591-C464-5FAE55764C4A}"/>
          </ac:spMkLst>
        </pc:spChg>
        <pc:spChg chg="add mod">
          <ac:chgData name="Julianah Adediji" userId="7d7003ac-80bd-4887-8570-90824bebdafc" providerId="ADAL" clId="{C11BA458-0E8E-4D8A-921E-0D82E4A264C2}" dt="2022-09-08T22:56:06.435" v="6352" actId="1076"/>
          <ac:spMkLst>
            <pc:docMk/>
            <pc:sldMk cId="956263127" sldId="257"/>
            <ac:spMk id="24" creationId="{2E2DD689-29BD-F7D0-C076-FE7F18F07E27}"/>
          </ac:spMkLst>
        </pc:spChg>
        <pc:spChg chg="add mod">
          <ac:chgData name="Julianah Adediji" userId="7d7003ac-80bd-4887-8570-90824bebdafc" providerId="ADAL" clId="{C11BA458-0E8E-4D8A-921E-0D82E4A264C2}" dt="2022-09-08T23:26:25.515" v="6576" actId="14100"/>
          <ac:spMkLst>
            <pc:docMk/>
            <pc:sldMk cId="956263127" sldId="257"/>
            <ac:spMk id="25" creationId="{83C17B8A-8184-8672-534E-04BC05BE83B4}"/>
          </ac:spMkLst>
        </pc:spChg>
        <pc:spChg chg="add mod">
          <ac:chgData name="Julianah Adediji" userId="7d7003ac-80bd-4887-8570-90824bebdafc" providerId="ADAL" clId="{C11BA458-0E8E-4D8A-921E-0D82E4A264C2}" dt="2022-09-08T22:56:31.469" v="6356" actId="14100"/>
          <ac:spMkLst>
            <pc:docMk/>
            <pc:sldMk cId="956263127" sldId="257"/>
            <ac:spMk id="26" creationId="{58964CE4-8949-DBA4-5C11-7EFAECFC7DA0}"/>
          </ac:spMkLst>
        </pc:spChg>
        <pc:spChg chg="add mod">
          <ac:chgData name="Julianah Adediji" userId="7d7003ac-80bd-4887-8570-90824bebdafc" providerId="ADAL" clId="{C11BA458-0E8E-4D8A-921E-0D82E4A264C2}" dt="2022-09-08T22:51:41.950" v="6305" actId="14100"/>
          <ac:spMkLst>
            <pc:docMk/>
            <pc:sldMk cId="956263127" sldId="257"/>
            <ac:spMk id="27" creationId="{7C714285-63AA-7F25-157E-0CB93B1B152A}"/>
          </ac:spMkLst>
        </pc:spChg>
        <pc:spChg chg="add mod">
          <ac:chgData name="Julianah Adediji" userId="7d7003ac-80bd-4887-8570-90824bebdafc" providerId="ADAL" clId="{C11BA458-0E8E-4D8A-921E-0D82E4A264C2}" dt="2022-09-08T23:23:29.724" v="6540" actId="14100"/>
          <ac:spMkLst>
            <pc:docMk/>
            <pc:sldMk cId="956263127" sldId="257"/>
            <ac:spMk id="28" creationId="{239DDF56-F80A-B610-648A-65ED8D542858}"/>
          </ac:spMkLst>
        </pc:spChg>
        <pc:spChg chg="add mod">
          <ac:chgData name="Julianah Adediji" userId="7d7003ac-80bd-4887-8570-90824bebdafc" providerId="ADAL" clId="{C11BA458-0E8E-4D8A-921E-0D82E4A264C2}" dt="2022-09-08T22:51:02.788" v="6300" actId="14100"/>
          <ac:spMkLst>
            <pc:docMk/>
            <pc:sldMk cId="956263127" sldId="257"/>
            <ac:spMk id="29" creationId="{9E6F57E8-C814-E525-D60E-1F5274B5992B}"/>
          </ac:spMkLst>
        </pc:spChg>
        <pc:spChg chg="add mod">
          <ac:chgData name="Julianah Adediji" userId="7d7003ac-80bd-4887-8570-90824bebdafc" providerId="ADAL" clId="{C11BA458-0E8E-4D8A-921E-0D82E4A264C2}" dt="2022-09-08T23:27:27.697" v="6583" actId="403"/>
          <ac:spMkLst>
            <pc:docMk/>
            <pc:sldMk cId="956263127" sldId="257"/>
            <ac:spMk id="31" creationId="{C07E3BFA-E2A6-35E6-0F72-1DEDBDBE42FA}"/>
          </ac:spMkLst>
        </pc:spChg>
        <pc:spChg chg="add mod">
          <ac:chgData name="Julianah Adediji" userId="7d7003ac-80bd-4887-8570-90824bebdafc" providerId="ADAL" clId="{C11BA458-0E8E-4D8A-921E-0D82E4A264C2}" dt="2022-09-08T23:22:55.252" v="6533" actId="14100"/>
          <ac:spMkLst>
            <pc:docMk/>
            <pc:sldMk cId="956263127" sldId="257"/>
            <ac:spMk id="32" creationId="{B3B0CD29-22F7-7CF2-E120-589A490C7190}"/>
          </ac:spMkLst>
        </pc:spChg>
        <pc:spChg chg="add mod">
          <ac:chgData name="Julianah Adediji" userId="7d7003ac-80bd-4887-8570-90824bebdafc" providerId="ADAL" clId="{C11BA458-0E8E-4D8A-921E-0D82E4A264C2}" dt="2022-09-08T23:27:21.996" v="6582" actId="403"/>
          <ac:spMkLst>
            <pc:docMk/>
            <pc:sldMk cId="956263127" sldId="257"/>
            <ac:spMk id="33" creationId="{16FFB0BD-0279-3961-B9B6-64BA62871205}"/>
          </ac:spMkLst>
        </pc:spChg>
        <pc:spChg chg="add mod">
          <ac:chgData name="Julianah Adediji" userId="7d7003ac-80bd-4887-8570-90824bebdafc" providerId="ADAL" clId="{C11BA458-0E8E-4D8A-921E-0D82E4A264C2}" dt="2022-09-08T23:22:31.916" v="6530" actId="14100"/>
          <ac:spMkLst>
            <pc:docMk/>
            <pc:sldMk cId="956263127" sldId="257"/>
            <ac:spMk id="35" creationId="{DB32A231-B495-1276-3BD8-B7C5D708ADC2}"/>
          </ac:spMkLst>
        </pc:spChg>
        <pc:spChg chg="add mod">
          <ac:chgData name="Julianah Adediji" userId="7d7003ac-80bd-4887-8570-90824bebdafc" providerId="ADAL" clId="{C11BA458-0E8E-4D8A-921E-0D82E4A264C2}" dt="2022-09-08T23:21:48.940" v="6527" actId="1076"/>
          <ac:spMkLst>
            <pc:docMk/>
            <pc:sldMk cId="956263127" sldId="257"/>
            <ac:spMk id="37" creationId="{04955754-D20D-4C28-D5E4-30721E7CC2F7}"/>
          </ac:spMkLst>
        </pc:spChg>
        <pc:spChg chg="add mod">
          <ac:chgData name="Julianah Adediji" userId="7d7003ac-80bd-4887-8570-90824bebdafc" providerId="ADAL" clId="{C11BA458-0E8E-4D8A-921E-0D82E4A264C2}" dt="2022-09-08T23:22:39.781" v="6531" actId="14100"/>
          <ac:spMkLst>
            <pc:docMk/>
            <pc:sldMk cId="956263127" sldId="257"/>
            <ac:spMk id="39" creationId="{D880F3E3-D3B7-8CC9-6A98-30CD10B59E12}"/>
          </ac:spMkLst>
        </pc:spChg>
        <pc:spChg chg="add mod">
          <ac:chgData name="Julianah Adediji" userId="7d7003ac-80bd-4887-8570-90824bebdafc" providerId="ADAL" clId="{C11BA458-0E8E-4D8A-921E-0D82E4A264C2}" dt="2022-09-08T23:27:16.121" v="6581" actId="403"/>
          <ac:spMkLst>
            <pc:docMk/>
            <pc:sldMk cId="956263127" sldId="257"/>
            <ac:spMk id="41" creationId="{E8A0FAF7-4671-A749-CA46-E5DDEA598D86}"/>
          </ac:spMkLst>
        </pc:spChg>
        <pc:spChg chg="add mod">
          <ac:chgData name="Julianah Adediji" userId="7d7003ac-80bd-4887-8570-90824bebdafc" providerId="ADAL" clId="{C11BA458-0E8E-4D8A-921E-0D82E4A264C2}" dt="2022-09-08T22:51:18.826" v="6302" actId="14100"/>
          <ac:spMkLst>
            <pc:docMk/>
            <pc:sldMk cId="956263127" sldId="257"/>
            <ac:spMk id="43" creationId="{0CC4CF12-CD79-280E-8E96-C3EE65438E04}"/>
          </ac:spMkLst>
        </pc:spChg>
        <pc:spChg chg="add mod">
          <ac:chgData name="Julianah Adediji" userId="7d7003ac-80bd-4887-8570-90824bebdafc" providerId="ADAL" clId="{C11BA458-0E8E-4D8A-921E-0D82E4A264C2}" dt="2022-09-08T22:49:32.703" v="6274" actId="14100"/>
          <ac:spMkLst>
            <pc:docMk/>
            <pc:sldMk cId="956263127" sldId="257"/>
            <ac:spMk id="45" creationId="{9F8487DB-B423-E42F-C797-D7EE9CC34EF1}"/>
          </ac:spMkLst>
        </pc:spChg>
        <pc:spChg chg="add del mod">
          <ac:chgData name="Julianah Adediji" userId="7d7003ac-80bd-4887-8570-90824bebdafc" providerId="ADAL" clId="{C11BA458-0E8E-4D8A-921E-0D82E4A264C2}" dt="2022-09-08T23:27:10.967" v="6580" actId="404"/>
          <ac:spMkLst>
            <pc:docMk/>
            <pc:sldMk cId="956263127" sldId="257"/>
            <ac:spMk id="47" creationId="{83D1BF59-D9B4-2A73-F248-563E820DC77B}"/>
          </ac:spMkLst>
        </pc:spChg>
        <pc:spChg chg="add mod">
          <ac:chgData name="Julianah Adediji" userId="7d7003ac-80bd-4887-8570-90824bebdafc" providerId="ADAL" clId="{C11BA458-0E8E-4D8A-921E-0D82E4A264C2}" dt="2022-09-08T23:22:10.983" v="6529" actId="255"/>
          <ac:spMkLst>
            <pc:docMk/>
            <pc:sldMk cId="956263127" sldId="257"/>
            <ac:spMk id="49" creationId="{A47E66C9-7445-A9A6-D6C6-40E033901E07}"/>
          </ac:spMkLst>
        </pc:spChg>
      </pc:sldChg>
      <pc:sldChg chg="addSp delSp modSp add mod">
        <pc:chgData name="Julianah Adediji" userId="7d7003ac-80bd-4887-8570-90824bebdafc" providerId="ADAL" clId="{C11BA458-0E8E-4D8A-921E-0D82E4A264C2}" dt="2022-09-08T19:16:56.427" v="395" actId="478"/>
        <pc:sldMkLst>
          <pc:docMk/>
          <pc:sldMk cId="0" sldId="258"/>
        </pc:sldMkLst>
        <pc:spChg chg="del">
          <ac:chgData name="Julianah Adediji" userId="7d7003ac-80bd-4887-8570-90824bebdafc" providerId="ADAL" clId="{C11BA458-0E8E-4D8A-921E-0D82E4A264C2}" dt="2022-09-08T19:16:44.430" v="393" actId="478"/>
          <ac:spMkLst>
            <pc:docMk/>
            <pc:sldMk cId="0" sldId="258"/>
            <ac:spMk id="3" creationId="{00000000-0000-0000-0000-000000000000}"/>
          </ac:spMkLst>
        </pc:spChg>
        <pc:spChg chg="add del mod">
          <ac:chgData name="Julianah Adediji" userId="7d7003ac-80bd-4887-8570-90824bebdafc" providerId="ADAL" clId="{C11BA458-0E8E-4D8A-921E-0D82E4A264C2}" dt="2022-09-08T19:16:56.427" v="395" actId="478"/>
          <ac:spMkLst>
            <pc:docMk/>
            <pc:sldMk cId="0" sldId="258"/>
            <ac:spMk id="5" creationId="{9E4554A3-148D-C7D3-B396-9BDE66B2FA78}"/>
          </ac:spMkLst>
        </pc:spChg>
        <pc:picChg chg="mod">
          <ac:chgData name="Julianah Adediji" userId="7d7003ac-80bd-4887-8570-90824bebdafc" providerId="ADAL" clId="{C11BA458-0E8E-4D8A-921E-0D82E4A264C2}" dt="2022-09-08T19:16:50.368" v="394" actId="14100"/>
          <ac:picMkLst>
            <pc:docMk/>
            <pc:sldMk cId="0" sldId="258"/>
            <ac:picMk id="4" creationId="{00000000-0000-0000-0000-000000000000}"/>
          </ac:picMkLst>
        </pc:picChg>
      </pc:sldChg>
      <pc:sldChg chg="add del setBg">
        <pc:chgData name="Julianah Adediji" userId="7d7003ac-80bd-4887-8570-90824bebdafc" providerId="ADAL" clId="{C11BA458-0E8E-4D8A-921E-0D82E4A264C2}" dt="2022-09-08T19:20:41.294" v="436" actId="47"/>
        <pc:sldMkLst>
          <pc:docMk/>
          <pc:sldMk cId="3616981679" sldId="259"/>
        </pc:sldMkLst>
      </pc:sldChg>
      <pc:sldChg chg="modSp add del mod">
        <pc:chgData name="Julianah Adediji" userId="7d7003ac-80bd-4887-8570-90824bebdafc" providerId="ADAL" clId="{C11BA458-0E8E-4D8A-921E-0D82E4A264C2}" dt="2022-09-08T19:37:33.619" v="564" actId="47"/>
        <pc:sldMkLst>
          <pc:docMk/>
          <pc:sldMk cId="2521736974" sldId="260"/>
        </pc:sldMkLst>
        <pc:spChg chg="mod">
          <ac:chgData name="Julianah Adediji" userId="7d7003ac-80bd-4887-8570-90824bebdafc" providerId="ADAL" clId="{C11BA458-0E8E-4D8A-921E-0D82E4A264C2}" dt="2022-09-08T19:17:49.011" v="435" actId="20577"/>
          <ac:spMkLst>
            <pc:docMk/>
            <pc:sldMk cId="2521736974" sldId="260"/>
            <ac:spMk id="26" creationId="{58964CE4-8949-DBA4-5C11-7EFAECFC7DA0}"/>
          </ac:spMkLst>
        </pc:spChg>
      </pc:sldChg>
      <pc:sldChg chg="modSp add del mod">
        <pc:chgData name="Julianah Adediji" userId="7d7003ac-80bd-4887-8570-90824bebdafc" providerId="ADAL" clId="{C11BA458-0E8E-4D8A-921E-0D82E4A264C2}" dt="2022-09-08T22:47:53.786" v="6263" actId="47"/>
        <pc:sldMkLst>
          <pc:docMk/>
          <pc:sldMk cId="2312588313" sldId="261"/>
        </pc:sldMkLst>
        <pc:spChg chg="mod">
          <ac:chgData name="Julianah Adediji" userId="7d7003ac-80bd-4887-8570-90824bebdafc" providerId="ADAL" clId="{C11BA458-0E8E-4D8A-921E-0D82E4A264C2}" dt="2022-09-08T19:39:02.844" v="571" actId="20577"/>
          <ac:spMkLst>
            <pc:docMk/>
            <pc:sldMk cId="2312588313" sldId="261"/>
            <ac:spMk id="26" creationId="{58964CE4-8949-DBA4-5C11-7EFAECFC7DA0}"/>
          </ac:spMkLst>
        </pc:spChg>
      </pc:sldChg>
      <pc:sldChg chg="addSp delSp modSp add mod">
        <pc:chgData name="Julianah Adediji" userId="7d7003ac-80bd-4887-8570-90824bebdafc" providerId="ADAL" clId="{C11BA458-0E8E-4D8A-921E-0D82E4A264C2}" dt="2022-09-08T23:35:45.924" v="6649" actId="14100"/>
        <pc:sldMkLst>
          <pc:docMk/>
          <pc:sldMk cId="1882963355" sldId="262"/>
        </pc:sldMkLst>
        <pc:spChg chg="mod">
          <ac:chgData name="Julianah Adediji" userId="7d7003ac-80bd-4887-8570-90824bebdafc" providerId="ADAL" clId="{C11BA458-0E8E-4D8A-921E-0D82E4A264C2}" dt="2022-09-08T23:05:08.510" v="6380" actId="1076"/>
          <ac:spMkLst>
            <pc:docMk/>
            <pc:sldMk cId="1882963355" sldId="262"/>
            <ac:spMk id="3" creationId="{50E9A53E-3216-8E80-E1EC-52FD4C77EFAD}"/>
          </ac:spMkLst>
        </pc:spChg>
        <pc:spChg chg="add mod">
          <ac:chgData name="Julianah Adediji" userId="7d7003ac-80bd-4887-8570-90824bebdafc" providerId="ADAL" clId="{C11BA458-0E8E-4D8A-921E-0D82E4A264C2}" dt="2022-09-08T21:38:17.368" v="4343" actId="1076"/>
          <ac:spMkLst>
            <pc:docMk/>
            <pc:sldMk cId="1882963355" sldId="262"/>
            <ac:spMk id="4" creationId="{9089CE85-2EF7-1729-DE26-DD9D097E6C7F}"/>
          </ac:spMkLst>
        </pc:spChg>
        <pc:spChg chg="mod ord">
          <ac:chgData name="Julianah Adediji" userId="7d7003ac-80bd-4887-8570-90824bebdafc" providerId="ADAL" clId="{C11BA458-0E8E-4D8A-921E-0D82E4A264C2}" dt="2022-09-08T23:06:55.887" v="6398" actId="14100"/>
          <ac:spMkLst>
            <pc:docMk/>
            <pc:sldMk cId="1882963355" sldId="262"/>
            <ac:spMk id="5" creationId="{055E20AA-3E15-DB22-9685-D5EFB1F81784}"/>
          </ac:spMkLst>
        </pc:spChg>
        <pc:spChg chg="mod">
          <ac:chgData name="Julianah Adediji" userId="7d7003ac-80bd-4887-8570-90824bebdafc" providerId="ADAL" clId="{C11BA458-0E8E-4D8A-921E-0D82E4A264C2}" dt="2022-09-08T23:08:09.435" v="6408" actId="14100"/>
          <ac:spMkLst>
            <pc:docMk/>
            <pc:sldMk cId="1882963355" sldId="262"/>
            <ac:spMk id="8" creationId="{09F44F6C-F3CE-69E4-B8FA-83A5027E000C}"/>
          </ac:spMkLst>
        </pc:spChg>
        <pc:spChg chg="add del mod">
          <ac:chgData name="Julianah Adediji" userId="7d7003ac-80bd-4887-8570-90824bebdafc" providerId="ADAL" clId="{C11BA458-0E8E-4D8A-921E-0D82E4A264C2}" dt="2022-09-08T21:39:09.104" v="4347" actId="478"/>
          <ac:spMkLst>
            <pc:docMk/>
            <pc:sldMk cId="1882963355" sldId="262"/>
            <ac:spMk id="9" creationId="{4FEB0F5F-8D49-6F7C-E463-4C7E8276DA53}"/>
          </ac:spMkLst>
        </pc:spChg>
        <pc:spChg chg="mod">
          <ac:chgData name="Julianah Adediji" userId="7d7003ac-80bd-4887-8570-90824bebdafc" providerId="ADAL" clId="{C11BA458-0E8E-4D8A-921E-0D82E4A264C2}" dt="2022-09-08T23:31:39.843" v="6639" actId="1076"/>
          <ac:spMkLst>
            <pc:docMk/>
            <pc:sldMk cId="1882963355" sldId="262"/>
            <ac:spMk id="10" creationId="{9CC3E7A0-C1AE-A65A-7CED-A7C406C60F67}"/>
          </ac:spMkLst>
        </pc:spChg>
        <pc:spChg chg="mod">
          <ac:chgData name="Julianah Adediji" userId="7d7003ac-80bd-4887-8570-90824bebdafc" providerId="ADAL" clId="{C11BA458-0E8E-4D8A-921E-0D82E4A264C2}" dt="2022-09-08T23:18:30.736" v="6515" actId="1076"/>
          <ac:spMkLst>
            <pc:docMk/>
            <pc:sldMk cId="1882963355" sldId="262"/>
            <ac:spMk id="11" creationId="{7C8AA473-5B06-C0B1-FD44-71809B2A8442}"/>
          </ac:spMkLst>
        </pc:spChg>
        <pc:spChg chg="mod">
          <ac:chgData name="Julianah Adediji" userId="7d7003ac-80bd-4887-8570-90824bebdafc" providerId="ADAL" clId="{C11BA458-0E8E-4D8A-921E-0D82E4A264C2}" dt="2022-09-08T21:51:10.802" v="4660" actId="688"/>
          <ac:spMkLst>
            <pc:docMk/>
            <pc:sldMk cId="1882963355" sldId="262"/>
            <ac:spMk id="14" creationId="{59CD1851-7E12-E9F5-A410-64D6DAF8E234}"/>
          </ac:spMkLst>
        </pc:spChg>
        <pc:spChg chg="mod">
          <ac:chgData name="Julianah Adediji" userId="7d7003ac-80bd-4887-8570-90824bebdafc" providerId="ADAL" clId="{C11BA458-0E8E-4D8A-921E-0D82E4A264C2}" dt="2022-09-08T23:18:13.940" v="6504" actId="20577"/>
          <ac:spMkLst>
            <pc:docMk/>
            <pc:sldMk cId="1882963355" sldId="262"/>
            <ac:spMk id="15" creationId="{0D4EE36E-7876-2D9E-2140-0A7EC8707EE6}"/>
          </ac:spMkLst>
        </pc:spChg>
        <pc:spChg chg="mod">
          <ac:chgData name="Julianah Adediji" userId="7d7003ac-80bd-4887-8570-90824bebdafc" providerId="ADAL" clId="{C11BA458-0E8E-4D8A-921E-0D82E4A264C2}" dt="2022-09-08T23:06:24.378" v="6393" actId="14100"/>
          <ac:spMkLst>
            <pc:docMk/>
            <pc:sldMk cId="1882963355" sldId="262"/>
            <ac:spMk id="17" creationId="{1C23435D-9854-44B5-885F-8FDF43D6D104}"/>
          </ac:spMkLst>
        </pc:spChg>
        <pc:spChg chg="mod">
          <ac:chgData name="Julianah Adediji" userId="7d7003ac-80bd-4887-8570-90824bebdafc" providerId="ADAL" clId="{C11BA458-0E8E-4D8A-921E-0D82E4A264C2}" dt="2022-09-08T23:10:42.869" v="6429" actId="1076"/>
          <ac:spMkLst>
            <pc:docMk/>
            <pc:sldMk cId="1882963355" sldId="262"/>
            <ac:spMk id="19" creationId="{93FD0D6A-F5D4-0D2F-7DDB-CC5CBAC89DF5}"/>
          </ac:spMkLst>
        </pc:spChg>
        <pc:spChg chg="mod">
          <ac:chgData name="Julianah Adediji" userId="7d7003ac-80bd-4887-8570-90824bebdafc" providerId="ADAL" clId="{C11BA458-0E8E-4D8A-921E-0D82E4A264C2}" dt="2022-09-08T23:18:19.539" v="6514" actId="20577"/>
          <ac:spMkLst>
            <pc:docMk/>
            <pc:sldMk cId="1882963355" sldId="262"/>
            <ac:spMk id="20" creationId="{8D17C61B-CC1E-F473-5A1E-2690D44BC143}"/>
          </ac:spMkLst>
        </pc:spChg>
        <pc:spChg chg="add mod ord">
          <ac:chgData name="Julianah Adediji" userId="7d7003ac-80bd-4887-8570-90824bebdafc" providerId="ADAL" clId="{C11BA458-0E8E-4D8A-921E-0D82E4A264C2}" dt="2022-09-08T23:08:40.344" v="6412" actId="166"/>
          <ac:spMkLst>
            <pc:docMk/>
            <pc:sldMk cId="1882963355" sldId="262"/>
            <ac:spMk id="21" creationId="{D9CC4114-E8B7-4775-4B87-06C5C568E648}"/>
          </ac:spMkLst>
        </pc:spChg>
        <pc:spChg chg="mod">
          <ac:chgData name="Julianah Adediji" userId="7d7003ac-80bd-4887-8570-90824bebdafc" providerId="ADAL" clId="{C11BA458-0E8E-4D8A-921E-0D82E4A264C2}" dt="2022-09-08T23:31:44.576" v="6640" actId="1076"/>
          <ac:spMkLst>
            <pc:docMk/>
            <pc:sldMk cId="1882963355" sldId="262"/>
            <ac:spMk id="22" creationId="{68FEFB3A-371F-A1A3-FEA9-13497BBB6BFA}"/>
          </ac:spMkLst>
        </pc:spChg>
        <pc:spChg chg="mod">
          <ac:chgData name="Julianah Adediji" userId="7d7003ac-80bd-4887-8570-90824bebdafc" providerId="ADAL" clId="{C11BA458-0E8E-4D8A-921E-0D82E4A264C2}" dt="2022-09-08T23:10:37.494" v="6428" actId="1076"/>
          <ac:spMkLst>
            <pc:docMk/>
            <pc:sldMk cId="1882963355" sldId="262"/>
            <ac:spMk id="25" creationId="{83C17B8A-8184-8672-534E-04BC05BE83B4}"/>
          </ac:spMkLst>
        </pc:spChg>
        <pc:spChg chg="mod">
          <ac:chgData name="Julianah Adediji" userId="7d7003ac-80bd-4887-8570-90824bebdafc" providerId="ADAL" clId="{C11BA458-0E8E-4D8A-921E-0D82E4A264C2}" dt="2022-09-08T23:08:13.495" v="6409" actId="14100"/>
          <ac:spMkLst>
            <pc:docMk/>
            <pc:sldMk cId="1882963355" sldId="262"/>
            <ac:spMk id="27" creationId="{7C714285-63AA-7F25-157E-0CB93B1B152A}"/>
          </ac:spMkLst>
        </pc:spChg>
        <pc:spChg chg="add mod">
          <ac:chgData name="Julianah Adediji" userId="7d7003ac-80bd-4887-8570-90824bebdafc" providerId="ADAL" clId="{C11BA458-0E8E-4D8A-921E-0D82E4A264C2}" dt="2022-09-08T23:30:34.516" v="6613" actId="207"/>
          <ac:spMkLst>
            <pc:docMk/>
            <pc:sldMk cId="1882963355" sldId="262"/>
            <ac:spMk id="28" creationId="{4E24F17B-CB24-D7B8-47CA-52E05424F254}"/>
          </ac:spMkLst>
        </pc:spChg>
        <pc:spChg chg="mod">
          <ac:chgData name="Julianah Adediji" userId="7d7003ac-80bd-4887-8570-90824bebdafc" providerId="ADAL" clId="{C11BA458-0E8E-4D8A-921E-0D82E4A264C2}" dt="2022-09-08T23:04:13.025" v="6366" actId="14100"/>
          <ac:spMkLst>
            <pc:docMk/>
            <pc:sldMk cId="1882963355" sldId="262"/>
            <ac:spMk id="29" creationId="{9E6F57E8-C814-E525-D60E-1F5274B5992B}"/>
          </ac:spMkLst>
        </pc:spChg>
        <pc:spChg chg="add del">
          <ac:chgData name="Julianah Adediji" userId="7d7003ac-80bd-4887-8570-90824bebdafc" providerId="ADAL" clId="{C11BA458-0E8E-4D8A-921E-0D82E4A264C2}" dt="2022-09-08T21:49:29.841" v="4645" actId="478"/>
          <ac:spMkLst>
            <pc:docMk/>
            <pc:sldMk cId="1882963355" sldId="262"/>
            <ac:spMk id="30" creationId="{3E372BB4-A5E1-C554-5D2D-5C61E9E84D86}"/>
          </ac:spMkLst>
        </pc:spChg>
        <pc:spChg chg="mod">
          <ac:chgData name="Julianah Adediji" userId="7d7003ac-80bd-4887-8570-90824bebdafc" providerId="ADAL" clId="{C11BA458-0E8E-4D8A-921E-0D82E4A264C2}" dt="2022-09-08T23:31:25.162" v="6638" actId="20577"/>
          <ac:spMkLst>
            <pc:docMk/>
            <pc:sldMk cId="1882963355" sldId="262"/>
            <ac:spMk id="31" creationId="{C07E3BFA-E2A6-35E6-0F72-1DEDBDBE42FA}"/>
          </ac:spMkLst>
        </pc:spChg>
        <pc:spChg chg="mod">
          <ac:chgData name="Julianah Adediji" userId="7d7003ac-80bd-4887-8570-90824bebdafc" providerId="ADAL" clId="{C11BA458-0E8E-4D8A-921E-0D82E4A264C2}" dt="2022-09-08T23:31:11.076" v="6637" actId="20577"/>
          <ac:spMkLst>
            <pc:docMk/>
            <pc:sldMk cId="1882963355" sldId="262"/>
            <ac:spMk id="33" creationId="{16FFB0BD-0279-3961-B9B6-64BA62871205}"/>
          </ac:spMkLst>
        </pc:spChg>
        <pc:spChg chg="add mod">
          <ac:chgData name="Julianah Adediji" userId="7d7003ac-80bd-4887-8570-90824bebdafc" providerId="ADAL" clId="{C11BA458-0E8E-4D8A-921E-0D82E4A264C2}" dt="2022-09-08T23:04:30.904" v="6373" actId="20577"/>
          <ac:spMkLst>
            <pc:docMk/>
            <pc:sldMk cId="1882963355" sldId="262"/>
            <ac:spMk id="34" creationId="{A0AD9398-3A2C-1CF5-D866-30BDEE61F014}"/>
          </ac:spMkLst>
        </pc:spChg>
        <pc:spChg chg="del mod">
          <ac:chgData name="Julianah Adediji" userId="7d7003ac-80bd-4887-8570-90824bebdafc" providerId="ADAL" clId="{C11BA458-0E8E-4D8A-921E-0D82E4A264C2}" dt="2022-09-08T20:56:30.050" v="3282" actId="478"/>
          <ac:spMkLst>
            <pc:docMk/>
            <pc:sldMk cId="1882963355" sldId="262"/>
            <ac:spMk id="35" creationId="{DB32A231-B495-1276-3BD8-B7C5D708ADC2}"/>
          </ac:spMkLst>
        </pc:spChg>
        <pc:spChg chg="mod">
          <ac:chgData name="Julianah Adediji" userId="7d7003ac-80bd-4887-8570-90824bebdafc" providerId="ADAL" clId="{C11BA458-0E8E-4D8A-921E-0D82E4A264C2}" dt="2022-09-08T23:35:41.312" v="6648" actId="14100"/>
          <ac:spMkLst>
            <pc:docMk/>
            <pc:sldMk cId="1882963355" sldId="262"/>
            <ac:spMk id="37" creationId="{04955754-D20D-4C28-D5E4-30721E7CC2F7}"/>
          </ac:spMkLst>
        </pc:spChg>
        <pc:spChg chg="add mod">
          <ac:chgData name="Julianah Adediji" userId="7d7003ac-80bd-4887-8570-90824bebdafc" providerId="ADAL" clId="{C11BA458-0E8E-4D8A-921E-0D82E4A264C2}" dt="2022-09-08T21:51:00.311" v="4658" actId="1076"/>
          <ac:spMkLst>
            <pc:docMk/>
            <pc:sldMk cId="1882963355" sldId="262"/>
            <ac:spMk id="38" creationId="{D864E35C-B6CE-F6C9-DD71-10AF2D1DE66C}"/>
          </ac:spMkLst>
        </pc:spChg>
        <pc:spChg chg="mod">
          <ac:chgData name="Julianah Adediji" userId="7d7003ac-80bd-4887-8570-90824bebdafc" providerId="ADAL" clId="{C11BA458-0E8E-4D8A-921E-0D82E4A264C2}" dt="2022-09-08T23:35:36.758" v="6647" actId="14100"/>
          <ac:spMkLst>
            <pc:docMk/>
            <pc:sldMk cId="1882963355" sldId="262"/>
            <ac:spMk id="39" creationId="{D880F3E3-D3B7-8CC9-6A98-30CD10B59E12}"/>
          </ac:spMkLst>
        </pc:spChg>
        <pc:spChg chg="mod">
          <ac:chgData name="Julianah Adediji" userId="7d7003ac-80bd-4887-8570-90824bebdafc" providerId="ADAL" clId="{C11BA458-0E8E-4D8A-921E-0D82E4A264C2}" dt="2022-09-08T23:29:15.029" v="6604" actId="14100"/>
          <ac:spMkLst>
            <pc:docMk/>
            <pc:sldMk cId="1882963355" sldId="262"/>
            <ac:spMk id="41" creationId="{E8A0FAF7-4671-A749-CA46-E5DDEA598D86}"/>
          </ac:spMkLst>
        </pc:spChg>
        <pc:spChg chg="add mod">
          <ac:chgData name="Julianah Adediji" userId="7d7003ac-80bd-4887-8570-90824bebdafc" providerId="ADAL" clId="{C11BA458-0E8E-4D8A-921E-0D82E4A264C2}" dt="2022-09-08T23:29:27.748" v="6606" actId="14100"/>
          <ac:spMkLst>
            <pc:docMk/>
            <pc:sldMk cId="1882963355" sldId="262"/>
            <ac:spMk id="42" creationId="{2D991AB5-3539-5992-7109-EA0D447ABDFC}"/>
          </ac:spMkLst>
        </pc:spChg>
        <pc:spChg chg="mod">
          <ac:chgData name="Julianah Adediji" userId="7d7003ac-80bd-4887-8570-90824bebdafc" providerId="ADAL" clId="{C11BA458-0E8E-4D8A-921E-0D82E4A264C2}" dt="2022-09-08T23:04:47.549" v="6376" actId="14100"/>
          <ac:spMkLst>
            <pc:docMk/>
            <pc:sldMk cId="1882963355" sldId="262"/>
            <ac:spMk id="43" creationId="{0CC4CF12-CD79-280E-8E96-C3EE65438E04}"/>
          </ac:spMkLst>
        </pc:spChg>
        <pc:spChg chg="mod">
          <ac:chgData name="Julianah Adediji" userId="7d7003ac-80bd-4887-8570-90824bebdafc" providerId="ADAL" clId="{C11BA458-0E8E-4D8A-921E-0D82E4A264C2}" dt="2022-09-08T21:38:07.269" v="4341" actId="14100"/>
          <ac:spMkLst>
            <pc:docMk/>
            <pc:sldMk cId="1882963355" sldId="262"/>
            <ac:spMk id="45" creationId="{9F8487DB-B423-E42F-C797-D7EE9CC34EF1}"/>
          </ac:spMkLst>
        </pc:spChg>
        <pc:spChg chg="add mod">
          <ac:chgData name="Julianah Adediji" userId="7d7003ac-80bd-4887-8570-90824bebdafc" providerId="ADAL" clId="{C11BA458-0E8E-4D8A-921E-0D82E4A264C2}" dt="2022-09-08T23:11:51.019" v="6432" actId="14100"/>
          <ac:spMkLst>
            <pc:docMk/>
            <pc:sldMk cId="1882963355" sldId="262"/>
            <ac:spMk id="46" creationId="{0458DF8B-F770-A832-0B65-228EC9AAF8EE}"/>
          </ac:spMkLst>
        </pc:spChg>
        <pc:spChg chg="mod">
          <ac:chgData name="Julianah Adediji" userId="7d7003ac-80bd-4887-8570-90824bebdafc" providerId="ADAL" clId="{C11BA458-0E8E-4D8A-921E-0D82E4A264C2}" dt="2022-09-08T23:28:07.070" v="6598" actId="20577"/>
          <ac:spMkLst>
            <pc:docMk/>
            <pc:sldMk cId="1882963355" sldId="262"/>
            <ac:spMk id="47" creationId="{83D1BF59-D9B4-2A73-F248-563E820DC77B}"/>
          </ac:spMkLst>
        </pc:spChg>
        <pc:spChg chg="mod">
          <ac:chgData name="Julianah Adediji" userId="7d7003ac-80bd-4887-8570-90824bebdafc" providerId="ADAL" clId="{C11BA458-0E8E-4D8A-921E-0D82E4A264C2}" dt="2022-09-08T23:35:45.924" v="6649" actId="14100"/>
          <ac:spMkLst>
            <pc:docMk/>
            <pc:sldMk cId="1882963355" sldId="262"/>
            <ac:spMk id="49" creationId="{A47E66C9-7445-A9A6-D6C6-40E033901E07}"/>
          </ac:spMkLst>
        </pc:spChg>
        <pc:spChg chg="add mod">
          <ac:chgData name="Julianah Adediji" userId="7d7003ac-80bd-4887-8570-90824bebdafc" providerId="ADAL" clId="{C11BA458-0E8E-4D8A-921E-0D82E4A264C2}" dt="2022-09-08T23:07:21.550" v="6401" actId="14100"/>
          <ac:spMkLst>
            <pc:docMk/>
            <pc:sldMk cId="1882963355" sldId="262"/>
            <ac:spMk id="50" creationId="{8E5E1BCA-7CF4-F4D4-70E2-C1CEE19BA15E}"/>
          </ac:spMkLst>
        </pc:spChg>
      </pc:sldChg>
      <pc:sldChg chg="addSp delSp modSp add mod ord">
        <pc:chgData name="Julianah Adediji" userId="7d7003ac-80bd-4887-8570-90824bebdafc" providerId="ADAL" clId="{C11BA458-0E8E-4D8A-921E-0D82E4A264C2}" dt="2022-09-08T23:32:58.320" v="6646" actId="255"/>
        <pc:sldMkLst>
          <pc:docMk/>
          <pc:sldMk cId="2768091915" sldId="263"/>
        </pc:sldMkLst>
        <pc:spChg chg="add mod">
          <ac:chgData name="Julianah Adediji" userId="7d7003ac-80bd-4887-8570-90824bebdafc" providerId="ADAL" clId="{C11BA458-0E8E-4D8A-921E-0D82E4A264C2}" dt="2022-09-08T23:13:17.135" v="6442" actId="14100"/>
          <ac:spMkLst>
            <pc:docMk/>
            <pc:sldMk cId="2768091915" sldId="263"/>
            <ac:spMk id="3" creationId="{22AE3F65-1C7E-9927-33FC-29CD53F667E8}"/>
          </ac:spMkLst>
        </pc:spChg>
        <pc:spChg chg="add mod">
          <ac:chgData name="Julianah Adediji" userId="7d7003ac-80bd-4887-8570-90824bebdafc" providerId="ADAL" clId="{C11BA458-0E8E-4D8A-921E-0D82E4A264C2}" dt="2022-09-08T22:24:41.818" v="5157" actId="14100"/>
          <ac:spMkLst>
            <pc:docMk/>
            <pc:sldMk cId="2768091915" sldId="263"/>
            <ac:spMk id="5" creationId="{DF758A82-6EEF-B497-8423-8EAEBCB9D6D9}"/>
          </ac:spMkLst>
        </pc:spChg>
        <pc:spChg chg="mod">
          <ac:chgData name="Julianah Adediji" userId="7d7003ac-80bd-4887-8570-90824bebdafc" providerId="ADAL" clId="{C11BA458-0E8E-4D8A-921E-0D82E4A264C2}" dt="2022-09-08T23:12:37.272" v="6436" actId="14100"/>
          <ac:spMkLst>
            <pc:docMk/>
            <pc:sldMk cId="2768091915" sldId="263"/>
            <ac:spMk id="7" creationId="{D462570E-331E-E472-3144-7A53DE9DEDA5}"/>
          </ac:spMkLst>
        </pc:spChg>
        <pc:spChg chg="add mod">
          <ac:chgData name="Julianah Adediji" userId="7d7003ac-80bd-4887-8570-90824bebdafc" providerId="ADAL" clId="{C11BA458-0E8E-4D8A-921E-0D82E4A264C2}" dt="2022-09-08T23:16:38.916" v="6466" actId="14100"/>
          <ac:spMkLst>
            <pc:docMk/>
            <pc:sldMk cId="2768091915" sldId="263"/>
            <ac:spMk id="8" creationId="{039016A3-74BE-2B35-3939-3412863130F9}"/>
          </ac:spMkLst>
        </pc:spChg>
        <pc:spChg chg="add mod">
          <ac:chgData name="Julianah Adediji" userId="7d7003ac-80bd-4887-8570-90824bebdafc" providerId="ADAL" clId="{C11BA458-0E8E-4D8A-921E-0D82E4A264C2}" dt="2022-09-08T23:14:34.856" v="6445" actId="14100"/>
          <ac:spMkLst>
            <pc:docMk/>
            <pc:sldMk cId="2768091915" sldId="263"/>
            <ac:spMk id="10" creationId="{C212C150-B2B7-036E-50EE-717C0D270AC6}"/>
          </ac:spMkLst>
        </pc:spChg>
        <pc:spChg chg="mod">
          <ac:chgData name="Julianah Adediji" userId="7d7003ac-80bd-4887-8570-90824bebdafc" providerId="ADAL" clId="{C11BA458-0E8E-4D8A-921E-0D82E4A264C2}" dt="2022-09-08T23:12:21.707" v="6434" actId="14100"/>
          <ac:spMkLst>
            <pc:docMk/>
            <pc:sldMk cId="2768091915" sldId="263"/>
            <ac:spMk id="12" creationId="{C864F2CF-35EE-CA06-D14E-63615A90B0D3}"/>
          </ac:spMkLst>
        </pc:spChg>
        <pc:spChg chg="mod">
          <ac:chgData name="Julianah Adediji" userId="7d7003ac-80bd-4887-8570-90824bebdafc" providerId="ADAL" clId="{C11BA458-0E8E-4D8A-921E-0D82E4A264C2}" dt="2022-09-08T23:12:30.652" v="6435" actId="14100"/>
          <ac:spMkLst>
            <pc:docMk/>
            <pc:sldMk cId="2768091915" sldId="263"/>
            <ac:spMk id="14" creationId="{59CD1851-7E12-E9F5-A410-64D6DAF8E234}"/>
          </ac:spMkLst>
        </pc:spChg>
        <pc:spChg chg="mod">
          <ac:chgData name="Julianah Adediji" userId="7d7003ac-80bd-4887-8570-90824bebdafc" providerId="ADAL" clId="{C11BA458-0E8E-4D8A-921E-0D82E4A264C2}" dt="2022-09-08T23:17:59.274" v="6484" actId="20577"/>
          <ac:spMkLst>
            <pc:docMk/>
            <pc:sldMk cId="2768091915" sldId="263"/>
            <ac:spMk id="15" creationId="{0D4EE36E-7876-2D9E-2140-0A7EC8707EE6}"/>
          </ac:spMkLst>
        </pc:spChg>
        <pc:spChg chg="mod">
          <ac:chgData name="Julianah Adediji" userId="7d7003ac-80bd-4887-8570-90824bebdafc" providerId="ADAL" clId="{C11BA458-0E8E-4D8A-921E-0D82E4A264C2}" dt="2022-09-08T22:26:09.237" v="5192" actId="14100"/>
          <ac:spMkLst>
            <pc:docMk/>
            <pc:sldMk cId="2768091915" sldId="263"/>
            <ac:spMk id="16" creationId="{AB632B6C-DC77-22D6-3A5E-C5C769B11BE3}"/>
          </ac:spMkLst>
        </pc:spChg>
        <pc:spChg chg="add mod">
          <ac:chgData name="Julianah Adediji" userId="7d7003ac-80bd-4887-8570-90824bebdafc" providerId="ADAL" clId="{C11BA458-0E8E-4D8A-921E-0D82E4A264C2}" dt="2022-09-08T23:14:26.345" v="6444" actId="14100"/>
          <ac:spMkLst>
            <pc:docMk/>
            <pc:sldMk cId="2768091915" sldId="263"/>
            <ac:spMk id="17" creationId="{FF64C2F3-0342-433F-8D1C-9BC0282D0134}"/>
          </ac:spMkLst>
        </pc:spChg>
        <pc:spChg chg="mod">
          <ac:chgData name="Julianah Adediji" userId="7d7003ac-80bd-4887-8570-90824bebdafc" providerId="ADAL" clId="{C11BA458-0E8E-4D8A-921E-0D82E4A264C2}" dt="2022-09-08T23:12:49.211" v="6438" actId="14100"/>
          <ac:spMkLst>
            <pc:docMk/>
            <pc:sldMk cId="2768091915" sldId="263"/>
            <ac:spMk id="18" creationId="{8C7D8423-3708-0D4F-7183-611A94F33D11}"/>
          </ac:spMkLst>
        </pc:spChg>
        <pc:spChg chg="mod">
          <ac:chgData name="Julianah Adediji" userId="7d7003ac-80bd-4887-8570-90824bebdafc" providerId="ADAL" clId="{C11BA458-0E8E-4D8A-921E-0D82E4A264C2}" dt="2022-09-08T23:17:17.336" v="6470" actId="14100"/>
          <ac:spMkLst>
            <pc:docMk/>
            <pc:sldMk cId="2768091915" sldId="263"/>
            <ac:spMk id="19" creationId="{93FD0D6A-F5D4-0D2F-7DDB-CC5CBAC89DF5}"/>
          </ac:spMkLst>
        </pc:spChg>
        <pc:spChg chg="mod">
          <ac:chgData name="Julianah Adediji" userId="7d7003ac-80bd-4887-8570-90824bebdafc" providerId="ADAL" clId="{C11BA458-0E8E-4D8A-921E-0D82E4A264C2}" dt="2022-09-08T23:18:04.634" v="6494" actId="20577"/>
          <ac:spMkLst>
            <pc:docMk/>
            <pc:sldMk cId="2768091915" sldId="263"/>
            <ac:spMk id="20" creationId="{8D17C61B-CC1E-F473-5A1E-2690D44BC143}"/>
          </ac:spMkLst>
        </pc:spChg>
        <pc:spChg chg="add mod">
          <ac:chgData name="Julianah Adediji" userId="7d7003ac-80bd-4887-8570-90824bebdafc" providerId="ADAL" clId="{C11BA458-0E8E-4D8A-921E-0D82E4A264C2}" dt="2022-09-08T23:17:41.378" v="6474" actId="1076"/>
          <ac:spMkLst>
            <pc:docMk/>
            <pc:sldMk cId="2768091915" sldId="263"/>
            <ac:spMk id="22" creationId="{261ACB30-B159-186D-DB56-6CD4050C478F}"/>
          </ac:spMkLst>
        </pc:spChg>
        <pc:spChg chg="mod">
          <ac:chgData name="Julianah Adediji" userId="7d7003ac-80bd-4887-8570-90824bebdafc" providerId="ADAL" clId="{C11BA458-0E8E-4D8A-921E-0D82E4A264C2}" dt="2022-09-08T23:17:24.573" v="6471" actId="14100"/>
          <ac:spMkLst>
            <pc:docMk/>
            <pc:sldMk cId="2768091915" sldId="263"/>
            <ac:spMk id="25" creationId="{83C17B8A-8184-8672-534E-04BC05BE83B4}"/>
          </ac:spMkLst>
        </pc:spChg>
        <pc:spChg chg="mod">
          <ac:chgData name="Julianah Adediji" userId="7d7003ac-80bd-4887-8570-90824bebdafc" providerId="ADAL" clId="{C11BA458-0E8E-4D8A-921E-0D82E4A264C2}" dt="2022-09-08T23:12:59.201" v="6439" actId="1076"/>
          <ac:spMkLst>
            <pc:docMk/>
            <pc:sldMk cId="2768091915" sldId="263"/>
            <ac:spMk id="27" creationId="{7C714285-63AA-7F25-157E-0CB93B1B152A}"/>
          </ac:spMkLst>
        </pc:spChg>
        <pc:spChg chg="add mod">
          <ac:chgData name="Julianah Adediji" userId="7d7003ac-80bd-4887-8570-90824bebdafc" providerId="ADAL" clId="{C11BA458-0E8E-4D8A-921E-0D82E4A264C2}" dt="2022-09-08T23:16:12.993" v="6461" actId="14100"/>
          <ac:spMkLst>
            <pc:docMk/>
            <pc:sldMk cId="2768091915" sldId="263"/>
            <ac:spMk id="28" creationId="{0F805CF9-03D0-81AE-B8AB-2F6352A3F6C6}"/>
          </ac:spMkLst>
        </pc:spChg>
        <pc:spChg chg="mod">
          <ac:chgData name="Julianah Adediji" userId="7d7003ac-80bd-4887-8570-90824bebdafc" providerId="ADAL" clId="{C11BA458-0E8E-4D8A-921E-0D82E4A264C2}" dt="2022-09-08T23:14:41.596" v="6446" actId="14100"/>
          <ac:spMkLst>
            <pc:docMk/>
            <pc:sldMk cId="2768091915" sldId="263"/>
            <ac:spMk id="29" creationId="{9E6F57E8-C814-E525-D60E-1F5274B5992B}"/>
          </ac:spMkLst>
        </pc:spChg>
        <pc:spChg chg="mod">
          <ac:chgData name="Julianah Adediji" userId="7d7003ac-80bd-4887-8570-90824bebdafc" providerId="ADAL" clId="{C11BA458-0E8E-4D8A-921E-0D82E4A264C2}" dt="2022-09-08T23:32:58.320" v="6646" actId="255"/>
          <ac:spMkLst>
            <pc:docMk/>
            <pc:sldMk cId="2768091915" sldId="263"/>
            <ac:spMk id="31" creationId="{C07E3BFA-E2A6-35E6-0F72-1DEDBDBE42FA}"/>
          </ac:spMkLst>
        </pc:spChg>
        <pc:spChg chg="add mod">
          <ac:chgData name="Julianah Adediji" userId="7d7003ac-80bd-4887-8570-90824bebdafc" providerId="ADAL" clId="{C11BA458-0E8E-4D8A-921E-0D82E4A264C2}" dt="2022-09-08T22:40:30.130" v="5876" actId="1076"/>
          <ac:spMkLst>
            <pc:docMk/>
            <pc:sldMk cId="2768091915" sldId="263"/>
            <ac:spMk id="32" creationId="{71235CD2-7502-B75C-A3B2-6460090384A3}"/>
          </ac:spMkLst>
        </pc:spChg>
        <pc:spChg chg="mod">
          <ac:chgData name="Julianah Adediji" userId="7d7003ac-80bd-4887-8570-90824bebdafc" providerId="ADAL" clId="{C11BA458-0E8E-4D8A-921E-0D82E4A264C2}" dt="2022-09-08T23:32:43.974" v="6644" actId="179"/>
          <ac:spMkLst>
            <pc:docMk/>
            <pc:sldMk cId="2768091915" sldId="263"/>
            <ac:spMk id="33" creationId="{16FFB0BD-0279-3961-B9B6-64BA62871205}"/>
          </ac:spMkLst>
        </pc:spChg>
        <pc:spChg chg="del mod">
          <ac:chgData name="Julianah Adediji" userId="7d7003ac-80bd-4887-8570-90824bebdafc" providerId="ADAL" clId="{C11BA458-0E8E-4D8A-921E-0D82E4A264C2}" dt="2022-09-08T22:39:57.271" v="5869" actId="478"/>
          <ac:spMkLst>
            <pc:docMk/>
            <pc:sldMk cId="2768091915" sldId="263"/>
            <ac:spMk id="35" creationId="{DB32A231-B495-1276-3BD8-B7C5D708ADC2}"/>
          </ac:spMkLst>
        </pc:spChg>
        <pc:spChg chg="add mod">
          <ac:chgData name="Julianah Adediji" userId="7d7003ac-80bd-4887-8570-90824bebdafc" providerId="ADAL" clId="{C11BA458-0E8E-4D8A-921E-0D82E4A264C2}" dt="2022-09-08T23:16:22.843" v="6464" actId="14100"/>
          <ac:spMkLst>
            <pc:docMk/>
            <pc:sldMk cId="2768091915" sldId="263"/>
            <ac:spMk id="36" creationId="{A71EC57D-9348-3B8B-6333-8F4F93C34681}"/>
          </ac:spMkLst>
        </pc:spChg>
        <pc:spChg chg="del mod">
          <ac:chgData name="Julianah Adediji" userId="7d7003ac-80bd-4887-8570-90824bebdafc" providerId="ADAL" clId="{C11BA458-0E8E-4D8A-921E-0D82E4A264C2}" dt="2022-09-08T22:45:46.365" v="6253" actId="478"/>
          <ac:spMkLst>
            <pc:docMk/>
            <pc:sldMk cId="2768091915" sldId="263"/>
            <ac:spMk id="37" creationId="{04955754-D20D-4C28-D5E4-30721E7CC2F7}"/>
          </ac:spMkLst>
        </pc:spChg>
        <pc:spChg chg="del">
          <ac:chgData name="Julianah Adediji" userId="7d7003ac-80bd-4887-8570-90824bebdafc" providerId="ADAL" clId="{C11BA458-0E8E-4D8A-921E-0D82E4A264C2}" dt="2022-09-08T22:26:58.382" v="5198" actId="478"/>
          <ac:spMkLst>
            <pc:docMk/>
            <pc:sldMk cId="2768091915" sldId="263"/>
            <ac:spMk id="39" creationId="{D880F3E3-D3B7-8CC9-6A98-30CD10B59E12}"/>
          </ac:spMkLst>
        </pc:spChg>
        <pc:spChg chg="add mod">
          <ac:chgData name="Julianah Adediji" userId="7d7003ac-80bd-4887-8570-90824bebdafc" providerId="ADAL" clId="{C11BA458-0E8E-4D8A-921E-0D82E4A264C2}" dt="2022-09-08T23:15:41.903" v="6456" actId="14100"/>
          <ac:spMkLst>
            <pc:docMk/>
            <pc:sldMk cId="2768091915" sldId="263"/>
            <ac:spMk id="40" creationId="{3D7EFFA7-D777-1E3F-E345-E28F6B293E3B}"/>
          </ac:spMkLst>
        </pc:spChg>
        <pc:spChg chg="mod">
          <ac:chgData name="Julianah Adediji" userId="7d7003ac-80bd-4887-8570-90824bebdafc" providerId="ADAL" clId="{C11BA458-0E8E-4D8A-921E-0D82E4A264C2}" dt="2022-09-08T23:32:31.404" v="6642" actId="179"/>
          <ac:spMkLst>
            <pc:docMk/>
            <pc:sldMk cId="2768091915" sldId="263"/>
            <ac:spMk id="41" creationId="{E8A0FAF7-4671-A749-CA46-E5DDEA598D86}"/>
          </ac:spMkLst>
        </pc:spChg>
        <pc:spChg chg="mod">
          <ac:chgData name="Julianah Adediji" userId="7d7003ac-80bd-4887-8570-90824bebdafc" providerId="ADAL" clId="{C11BA458-0E8E-4D8A-921E-0D82E4A264C2}" dt="2022-09-08T22:43:15.981" v="5999" actId="14100"/>
          <ac:spMkLst>
            <pc:docMk/>
            <pc:sldMk cId="2768091915" sldId="263"/>
            <ac:spMk id="43" creationId="{0CC4CF12-CD79-280E-8E96-C3EE65438E04}"/>
          </ac:spMkLst>
        </pc:spChg>
        <pc:spChg chg="add mod">
          <ac:chgData name="Julianah Adediji" userId="7d7003ac-80bd-4887-8570-90824bebdafc" providerId="ADAL" clId="{C11BA458-0E8E-4D8A-921E-0D82E4A264C2}" dt="2022-09-08T23:16:53.269" v="6468" actId="1076"/>
          <ac:spMkLst>
            <pc:docMk/>
            <pc:sldMk cId="2768091915" sldId="263"/>
            <ac:spMk id="44" creationId="{37D8B51C-36C1-6634-E20A-4133E0DBB056}"/>
          </ac:spMkLst>
        </pc:spChg>
        <pc:spChg chg="mod">
          <ac:chgData name="Julianah Adediji" userId="7d7003ac-80bd-4887-8570-90824bebdafc" providerId="ADAL" clId="{C11BA458-0E8E-4D8A-921E-0D82E4A264C2}" dt="2022-09-08T23:17:39.046" v="6473" actId="14100"/>
          <ac:spMkLst>
            <pc:docMk/>
            <pc:sldMk cId="2768091915" sldId="263"/>
            <ac:spMk id="45" creationId="{9F8487DB-B423-E42F-C797-D7EE9CC34EF1}"/>
          </ac:spMkLst>
        </pc:spChg>
        <pc:spChg chg="mod">
          <ac:chgData name="Julianah Adediji" userId="7d7003ac-80bd-4887-8570-90824bebdafc" providerId="ADAL" clId="{C11BA458-0E8E-4D8A-921E-0D82E4A264C2}" dt="2022-09-08T23:15:05.396" v="6449" actId="14100"/>
          <ac:spMkLst>
            <pc:docMk/>
            <pc:sldMk cId="2768091915" sldId="263"/>
            <ac:spMk id="47" creationId="{83D1BF59-D9B4-2A73-F248-563E820DC77B}"/>
          </ac:spMkLst>
        </pc:spChg>
        <pc:spChg chg="mod">
          <ac:chgData name="Julianah Adediji" userId="7d7003ac-80bd-4887-8570-90824bebdafc" providerId="ADAL" clId="{C11BA458-0E8E-4D8A-921E-0D82E4A264C2}" dt="2022-09-08T23:16:08.876" v="6460" actId="14100"/>
          <ac:spMkLst>
            <pc:docMk/>
            <pc:sldMk cId="2768091915" sldId="263"/>
            <ac:spMk id="49" creationId="{A47E66C9-7445-A9A6-D6C6-40E033901E07}"/>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438C8B-D8B9-44A5-AD34-622DA8E4C70B}" type="datetimeFigureOut">
              <a:rPr lang="en-US" smtClean="0"/>
              <a:pPr/>
              <a:t>7/29/2023</a:t>
            </a:fld>
            <a:endParaRPr lang="en-US" dirty="0"/>
          </a:p>
        </p:txBody>
      </p:sp>
      <p:sp>
        <p:nvSpPr>
          <p:cNvPr id="4" name="Slide Image Placeholder 3"/>
          <p:cNvSpPr>
            <a:spLocks noGrp="1" noRot="1" noChangeAspect="1"/>
          </p:cNvSpPr>
          <p:nvPr>
            <p:ph type="sldImg" idx="2"/>
          </p:nvPr>
        </p:nvSpPr>
        <p:spPr>
          <a:xfrm>
            <a:off x="952500" y="685800"/>
            <a:ext cx="4953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767D720-24C7-44D2-80FC-D99139B95C71}"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6:notes"/>
          <p:cNvSpPr>
            <a:spLocks noGrp="1" noRot="1" noChangeAspect="1"/>
          </p:cNvSpPr>
          <p:nvPr>
            <p:ph type="sldImg" idx="2"/>
          </p:nvPr>
        </p:nvSpPr>
        <p:spPr>
          <a:xfrm>
            <a:off x="1646238" y="457200"/>
            <a:ext cx="3708400" cy="2566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6" name="Google Shape;186;p6:notes"/>
          <p:cNvSpPr txBox="1">
            <a:spLocks noGrp="1"/>
          </p:cNvSpPr>
          <p:nvPr>
            <p:ph type="body" idx="1"/>
          </p:nvPr>
        </p:nvSpPr>
        <p:spPr>
          <a:xfrm>
            <a:off x="533400" y="3251200"/>
            <a:ext cx="5715000" cy="54356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CA" dirty="0"/>
              <a:t>Thought Starter ( 1 minute)</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CA" dirty="0"/>
              <a:t>Each group has a designated break-out group facilitator and recorder to support the groups progress through the Innovation Challenge Activity.</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CA" dirty="0"/>
              <a:t>When we leave the main meeting space you will be invited to one of the groups. Those who indicated French or Bilingual as their preferred language in the registration will be directed to the (Bilingual Group) </a:t>
            </a:r>
            <a:endParaRPr dirty="0"/>
          </a:p>
          <a:p>
            <a:pPr marL="0" lvl="0" indent="0" algn="l" rtl="0">
              <a:spcBef>
                <a:spcPts val="0"/>
              </a:spcBef>
              <a:spcAft>
                <a:spcPts val="0"/>
              </a:spcAft>
              <a:buNone/>
            </a:pPr>
            <a:r>
              <a:rPr lang="en-CA" i="1" dirty="0">
                <a:solidFill>
                  <a:srgbClr val="FF0000"/>
                </a:solidFill>
              </a:rPr>
              <a:t>Note: - Group #1 Inclusion will  likely be the Bilingual group staying in the main meeting space so that translation can be available for the participants. Confirm this with Erin and Tina before the session.</a:t>
            </a:r>
            <a:endParaRPr i="1" dirty="0">
              <a:solidFill>
                <a:srgbClr val="FF0000"/>
              </a:solidFill>
            </a:endParaRPr>
          </a:p>
          <a:p>
            <a:pPr marL="0" lvl="0" indent="0" algn="l" rtl="0">
              <a:spcBef>
                <a:spcPts val="0"/>
              </a:spcBef>
              <a:spcAft>
                <a:spcPts val="0"/>
              </a:spcAft>
              <a:buNone/>
            </a:pPr>
            <a:endParaRPr dirty="0"/>
          </a:p>
          <a:p>
            <a:pPr marL="0" lvl="0" indent="0" algn="l" rtl="0">
              <a:spcBef>
                <a:spcPts val="0"/>
              </a:spcBef>
              <a:spcAft>
                <a:spcPts val="0"/>
              </a:spcAft>
              <a:buNone/>
            </a:pPr>
            <a:r>
              <a:rPr lang="en-CA" dirty="0"/>
              <a:t>Also: need to confirm before the session if there is a group of participants attending in Whitehorse and how they are planning to engage in the  Challenge activity. i.e. will have their own discussion in their space in Whitehorse  with the support of a facilitator and note taker with all rejoining virtually for the report out and wrap up with the facilitator of the Whitehorse group providing the report out virtually on behalf of the group.</a:t>
            </a:r>
            <a:endParaRPr dirty="0"/>
          </a:p>
        </p:txBody>
      </p:sp>
      <p:sp>
        <p:nvSpPr>
          <p:cNvPr id="187" name="Google Shape;187;p6:notes"/>
          <p:cNvSpPr txBox="1">
            <a:spLocks noGrp="1"/>
          </p:cNvSpPr>
          <p:nvPr>
            <p:ph type="sldNum" idx="12"/>
          </p:nvPr>
        </p:nvSpPr>
        <p:spPr>
          <a:xfrm>
            <a:off x="2667000" y="83058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CA"/>
              <a:pPr marL="0" lvl="0" indent="0" algn="r" rtl="0">
                <a:spcBef>
                  <a:spcPts val="0"/>
                </a:spcBef>
                <a:spcAft>
                  <a:spcPts val="0"/>
                </a:spcAft>
                <a:buNone/>
              </a:pPr>
              <a:t>2</a:t>
            </a:fld>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p13:notes"/>
          <p:cNvSpPr>
            <a:spLocks noGrp="1" noRot="1" noChangeAspect="1"/>
          </p:cNvSpPr>
          <p:nvPr>
            <p:ph type="sldImg" idx="2"/>
          </p:nvPr>
        </p:nvSpPr>
        <p:spPr>
          <a:xfrm>
            <a:off x="1066800" y="457200"/>
            <a:ext cx="4562475" cy="2566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9" name="Google Shape;309;p13:notes"/>
          <p:cNvSpPr txBox="1">
            <a:spLocks noGrp="1"/>
          </p:cNvSpPr>
          <p:nvPr>
            <p:ph type="body" idx="1"/>
          </p:nvPr>
        </p:nvSpPr>
        <p:spPr>
          <a:xfrm>
            <a:off x="609600" y="3251200"/>
            <a:ext cx="5334000" cy="5511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CA" dirty="0"/>
              <a:t>Thought Starter ( 1 minute)</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CA" dirty="0"/>
              <a:t>Thank participants and acknowledge their passion and great work.  We look forward to future opportunities to collaborate and to be the change. </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310" name="Google Shape;310;p13:notes"/>
          <p:cNvSpPr txBox="1">
            <a:spLocks noGrp="1"/>
          </p:cNvSpPr>
          <p:nvPr>
            <p:ph type="sldNum" idx="12"/>
          </p:nvPr>
        </p:nvSpPr>
        <p:spPr>
          <a:xfrm>
            <a:off x="2514600" y="83058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CA"/>
              <a:pPr marL="0" lvl="0" indent="0" algn="r" rtl="0">
                <a:spcBef>
                  <a:spcPts val="0"/>
                </a:spcBef>
                <a:spcAft>
                  <a:spcPts val="0"/>
                </a:spcAft>
                <a:buNone/>
              </a:pPr>
              <a:t>7</a:t>
            </a:fld>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407753A-1913-4084-BBB6-113B1E91BA5B}" type="datetimeFigureOut">
              <a:rPr lang="en-CA" smtClean="0"/>
              <a:pPr/>
              <a:t>2023-07-29</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21BAC730-1ACD-4ABB-A22B-1B8A7489A8AE}" type="slidenum">
              <a:rPr lang="en-CA" smtClean="0"/>
              <a:pPr/>
              <a:t>‹#›</a:t>
            </a:fld>
            <a:endParaRPr lang="en-CA" dirty="0"/>
          </a:p>
        </p:txBody>
      </p:sp>
    </p:spTree>
    <p:extLst>
      <p:ext uri="{BB962C8B-B14F-4D97-AF65-F5344CB8AC3E}">
        <p14:creationId xmlns:p14="http://schemas.microsoft.com/office/powerpoint/2010/main" xmlns="" val="23986245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407753A-1913-4084-BBB6-113B1E91BA5B}" type="datetimeFigureOut">
              <a:rPr lang="en-CA" smtClean="0"/>
              <a:pPr/>
              <a:t>2023-07-29</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21BAC730-1ACD-4ABB-A22B-1B8A7489A8AE}" type="slidenum">
              <a:rPr lang="en-CA" smtClean="0"/>
              <a:pPr/>
              <a:t>‹#›</a:t>
            </a:fld>
            <a:endParaRPr lang="en-CA" dirty="0"/>
          </a:p>
        </p:txBody>
      </p:sp>
    </p:spTree>
    <p:extLst>
      <p:ext uri="{BB962C8B-B14F-4D97-AF65-F5344CB8AC3E}">
        <p14:creationId xmlns:p14="http://schemas.microsoft.com/office/powerpoint/2010/main" xmlns="" val="6183846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407753A-1913-4084-BBB6-113B1E91BA5B}" type="datetimeFigureOut">
              <a:rPr lang="en-CA" smtClean="0"/>
              <a:pPr/>
              <a:t>2023-07-29</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21BAC730-1ACD-4ABB-A22B-1B8A7489A8AE}" type="slidenum">
              <a:rPr lang="en-CA" smtClean="0"/>
              <a:pPr/>
              <a:t>‹#›</a:t>
            </a:fld>
            <a:endParaRPr lang="en-CA" dirty="0"/>
          </a:p>
        </p:txBody>
      </p:sp>
    </p:spTree>
    <p:extLst>
      <p:ext uri="{BB962C8B-B14F-4D97-AF65-F5344CB8AC3E}">
        <p14:creationId xmlns:p14="http://schemas.microsoft.com/office/powerpoint/2010/main" xmlns="" val="15640084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407753A-1913-4084-BBB6-113B1E91BA5B}" type="datetimeFigureOut">
              <a:rPr lang="en-CA" smtClean="0"/>
              <a:pPr/>
              <a:t>2023-07-29</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21BAC730-1ACD-4ABB-A22B-1B8A7489A8AE}" type="slidenum">
              <a:rPr lang="en-CA" smtClean="0"/>
              <a:pPr/>
              <a:t>‹#›</a:t>
            </a:fld>
            <a:endParaRPr lang="en-CA" dirty="0"/>
          </a:p>
        </p:txBody>
      </p:sp>
    </p:spTree>
    <p:extLst>
      <p:ext uri="{BB962C8B-B14F-4D97-AF65-F5344CB8AC3E}">
        <p14:creationId xmlns:p14="http://schemas.microsoft.com/office/powerpoint/2010/main" xmlns="" val="17043776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407753A-1913-4084-BBB6-113B1E91BA5B}" type="datetimeFigureOut">
              <a:rPr lang="en-CA" smtClean="0"/>
              <a:pPr/>
              <a:t>2023-07-29</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21BAC730-1ACD-4ABB-A22B-1B8A7489A8AE}" type="slidenum">
              <a:rPr lang="en-CA" smtClean="0"/>
              <a:pPr/>
              <a:t>‹#›</a:t>
            </a:fld>
            <a:endParaRPr lang="en-CA" dirty="0"/>
          </a:p>
        </p:txBody>
      </p:sp>
    </p:spTree>
    <p:extLst>
      <p:ext uri="{BB962C8B-B14F-4D97-AF65-F5344CB8AC3E}">
        <p14:creationId xmlns:p14="http://schemas.microsoft.com/office/powerpoint/2010/main" xmlns="" val="35102948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407753A-1913-4084-BBB6-113B1E91BA5B}" type="datetimeFigureOut">
              <a:rPr lang="en-CA" smtClean="0"/>
              <a:pPr/>
              <a:t>2023-07-29</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21BAC730-1ACD-4ABB-A22B-1B8A7489A8AE}" type="slidenum">
              <a:rPr lang="en-CA" smtClean="0"/>
              <a:pPr/>
              <a:t>‹#›</a:t>
            </a:fld>
            <a:endParaRPr lang="en-CA" dirty="0"/>
          </a:p>
        </p:txBody>
      </p:sp>
    </p:spTree>
    <p:extLst>
      <p:ext uri="{BB962C8B-B14F-4D97-AF65-F5344CB8AC3E}">
        <p14:creationId xmlns:p14="http://schemas.microsoft.com/office/powerpoint/2010/main" xmlns="" val="5128503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2329" y="2505075"/>
            <a:ext cx="4190702"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14913" y="2505075"/>
            <a:ext cx="4211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407753A-1913-4084-BBB6-113B1E91BA5B}" type="datetimeFigureOut">
              <a:rPr lang="en-CA" smtClean="0"/>
              <a:pPr/>
              <a:t>2023-07-29</a:t>
            </a:fld>
            <a:endParaRPr lang="en-CA" dirty="0"/>
          </a:p>
        </p:txBody>
      </p:sp>
      <p:sp>
        <p:nvSpPr>
          <p:cNvPr id="8" name="Footer Placeholder 7"/>
          <p:cNvSpPr>
            <a:spLocks noGrp="1"/>
          </p:cNvSpPr>
          <p:nvPr>
            <p:ph type="ftr" sz="quarter" idx="11"/>
          </p:nvPr>
        </p:nvSpPr>
        <p:spPr/>
        <p:txBody>
          <a:bodyPr/>
          <a:lstStyle/>
          <a:p>
            <a:endParaRPr lang="en-CA" dirty="0"/>
          </a:p>
        </p:txBody>
      </p:sp>
      <p:sp>
        <p:nvSpPr>
          <p:cNvPr id="9" name="Slide Number Placeholder 8"/>
          <p:cNvSpPr>
            <a:spLocks noGrp="1"/>
          </p:cNvSpPr>
          <p:nvPr>
            <p:ph type="sldNum" sz="quarter" idx="12"/>
          </p:nvPr>
        </p:nvSpPr>
        <p:spPr/>
        <p:txBody>
          <a:bodyPr/>
          <a:lstStyle/>
          <a:p>
            <a:fld id="{21BAC730-1ACD-4ABB-A22B-1B8A7489A8AE}" type="slidenum">
              <a:rPr lang="en-CA" smtClean="0"/>
              <a:pPr/>
              <a:t>‹#›</a:t>
            </a:fld>
            <a:endParaRPr lang="en-CA" dirty="0"/>
          </a:p>
        </p:txBody>
      </p:sp>
    </p:spTree>
    <p:extLst>
      <p:ext uri="{BB962C8B-B14F-4D97-AF65-F5344CB8AC3E}">
        <p14:creationId xmlns:p14="http://schemas.microsoft.com/office/powerpoint/2010/main" xmlns="" val="30296158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407753A-1913-4084-BBB6-113B1E91BA5B}" type="datetimeFigureOut">
              <a:rPr lang="en-CA" smtClean="0"/>
              <a:pPr/>
              <a:t>2023-07-29</a:t>
            </a:fld>
            <a:endParaRPr lang="en-CA" dirty="0"/>
          </a:p>
        </p:txBody>
      </p:sp>
      <p:sp>
        <p:nvSpPr>
          <p:cNvPr id="4" name="Footer Placeholder 3"/>
          <p:cNvSpPr>
            <a:spLocks noGrp="1"/>
          </p:cNvSpPr>
          <p:nvPr>
            <p:ph type="ftr" sz="quarter" idx="11"/>
          </p:nvPr>
        </p:nvSpPr>
        <p:spPr/>
        <p:txBody>
          <a:bodyPr/>
          <a:lstStyle/>
          <a:p>
            <a:endParaRPr lang="en-CA" dirty="0"/>
          </a:p>
        </p:txBody>
      </p:sp>
      <p:sp>
        <p:nvSpPr>
          <p:cNvPr id="5" name="Slide Number Placeholder 4"/>
          <p:cNvSpPr>
            <a:spLocks noGrp="1"/>
          </p:cNvSpPr>
          <p:nvPr>
            <p:ph type="sldNum" sz="quarter" idx="12"/>
          </p:nvPr>
        </p:nvSpPr>
        <p:spPr/>
        <p:txBody>
          <a:bodyPr/>
          <a:lstStyle/>
          <a:p>
            <a:fld id="{21BAC730-1ACD-4ABB-A22B-1B8A7489A8AE}" type="slidenum">
              <a:rPr lang="en-CA" smtClean="0"/>
              <a:pPr/>
              <a:t>‹#›</a:t>
            </a:fld>
            <a:endParaRPr lang="en-CA" dirty="0"/>
          </a:p>
        </p:txBody>
      </p:sp>
    </p:spTree>
    <p:extLst>
      <p:ext uri="{BB962C8B-B14F-4D97-AF65-F5344CB8AC3E}">
        <p14:creationId xmlns:p14="http://schemas.microsoft.com/office/powerpoint/2010/main" xmlns="" val="14533568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07753A-1913-4084-BBB6-113B1E91BA5B}" type="datetimeFigureOut">
              <a:rPr lang="en-CA" smtClean="0"/>
              <a:pPr/>
              <a:t>2023-07-29</a:t>
            </a:fld>
            <a:endParaRPr lang="en-CA" dirty="0"/>
          </a:p>
        </p:txBody>
      </p:sp>
      <p:sp>
        <p:nvSpPr>
          <p:cNvPr id="3" name="Footer Placeholder 2"/>
          <p:cNvSpPr>
            <a:spLocks noGrp="1"/>
          </p:cNvSpPr>
          <p:nvPr>
            <p:ph type="ftr" sz="quarter" idx="11"/>
          </p:nvPr>
        </p:nvSpPr>
        <p:spPr/>
        <p:txBody>
          <a:bodyPr/>
          <a:lstStyle/>
          <a:p>
            <a:endParaRPr lang="en-CA" dirty="0"/>
          </a:p>
        </p:txBody>
      </p:sp>
      <p:sp>
        <p:nvSpPr>
          <p:cNvPr id="4" name="Slide Number Placeholder 3"/>
          <p:cNvSpPr>
            <a:spLocks noGrp="1"/>
          </p:cNvSpPr>
          <p:nvPr>
            <p:ph type="sldNum" sz="quarter" idx="12"/>
          </p:nvPr>
        </p:nvSpPr>
        <p:spPr/>
        <p:txBody>
          <a:bodyPr/>
          <a:lstStyle/>
          <a:p>
            <a:fld id="{21BAC730-1ACD-4ABB-A22B-1B8A7489A8AE}" type="slidenum">
              <a:rPr lang="en-CA" smtClean="0"/>
              <a:pPr/>
              <a:t>‹#›</a:t>
            </a:fld>
            <a:endParaRPr lang="en-CA" dirty="0"/>
          </a:p>
        </p:txBody>
      </p:sp>
    </p:spTree>
    <p:extLst>
      <p:ext uri="{BB962C8B-B14F-4D97-AF65-F5344CB8AC3E}">
        <p14:creationId xmlns:p14="http://schemas.microsoft.com/office/powerpoint/2010/main" xmlns="" val="27741097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407753A-1913-4084-BBB6-113B1E91BA5B}" type="datetimeFigureOut">
              <a:rPr lang="en-CA" smtClean="0"/>
              <a:pPr/>
              <a:t>2023-07-29</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21BAC730-1ACD-4ABB-A22B-1B8A7489A8AE}" type="slidenum">
              <a:rPr lang="en-CA" smtClean="0"/>
              <a:pPr/>
              <a:t>‹#›</a:t>
            </a:fld>
            <a:endParaRPr lang="en-CA" dirty="0"/>
          </a:p>
        </p:txBody>
      </p:sp>
    </p:spTree>
    <p:extLst>
      <p:ext uri="{BB962C8B-B14F-4D97-AF65-F5344CB8AC3E}">
        <p14:creationId xmlns:p14="http://schemas.microsoft.com/office/powerpoint/2010/main" xmlns="" val="1165825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407753A-1913-4084-BBB6-113B1E91BA5B}" type="datetimeFigureOut">
              <a:rPr lang="en-CA" smtClean="0"/>
              <a:pPr/>
              <a:t>2023-07-29</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21BAC730-1ACD-4ABB-A22B-1B8A7489A8AE}" type="slidenum">
              <a:rPr lang="en-CA" smtClean="0"/>
              <a:pPr/>
              <a:t>‹#›</a:t>
            </a:fld>
            <a:endParaRPr lang="en-CA" dirty="0"/>
          </a:p>
        </p:txBody>
      </p:sp>
    </p:spTree>
    <p:extLst>
      <p:ext uri="{BB962C8B-B14F-4D97-AF65-F5344CB8AC3E}">
        <p14:creationId xmlns:p14="http://schemas.microsoft.com/office/powerpoint/2010/main" xmlns="" val="42344817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07753A-1913-4084-BBB6-113B1E91BA5B}" type="datetimeFigureOut">
              <a:rPr lang="en-CA" smtClean="0"/>
              <a:pPr/>
              <a:t>2023-07-29</a:t>
            </a:fld>
            <a:endParaRPr lang="en-CA" dirty="0"/>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BAC730-1ACD-4ABB-A22B-1B8A7489A8AE}" type="slidenum">
              <a:rPr lang="en-CA" smtClean="0"/>
              <a:pPr/>
              <a:t>‹#›</a:t>
            </a:fld>
            <a:endParaRPr lang="en-CA" dirty="0"/>
          </a:p>
        </p:txBody>
      </p:sp>
    </p:spTree>
    <p:extLst>
      <p:ext uri="{BB962C8B-B14F-4D97-AF65-F5344CB8AC3E}">
        <p14:creationId xmlns:p14="http://schemas.microsoft.com/office/powerpoint/2010/main" xmlns="" val="10337502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49581" y="5693032"/>
            <a:ext cx="8808720" cy="523220"/>
          </a:xfrm>
          <a:prstGeom prst="rect">
            <a:avLst/>
          </a:prstGeom>
          <a:solidFill>
            <a:srgbClr val="D20000"/>
          </a:solidFill>
        </p:spPr>
        <p:txBody>
          <a:bodyPr wrap="square" rtlCol="0">
            <a:spAutoFit/>
          </a:bodyPr>
          <a:lstStyle/>
          <a:p>
            <a:pPr algn="ctr"/>
            <a:r>
              <a:rPr lang="en-CA" sz="2800" b="1" dirty="0" smtClean="0">
                <a:solidFill>
                  <a:schemeClr val="bg1"/>
                </a:solidFill>
              </a:rPr>
              <a:t>EFN-IDEAS4GE </a:t>
            </a:r>
            <a:r>
              <a:rPr lang="en-CA" sz="2800" b="1" dirty="0">
                <a:solidFill>
                  <a:schemeClr val="bg1"/>
                </a:solidFill>
              </a:rPr>
              <a:t>Innovation </a:t>
            </a:r>
            <a:r>
              <a:rPr lang="en-CA" sz="2800" b="1" dirty="0" smtClean="0">
                <a:solidFill>
                  <a:schemeClr val="bg1"/>
                </a:solidFill>
              </a:rPr>
              <a:t>Challenge Report</a:t>
            </a:r>
            <a:endParaRPr lang="en-US" sz="2800" b="1" dirty="0">
              <a:solidFill>
                <a:schemeClr val="bg1"/>
              </a:solidFill>
            </a:endParaRPr>
          </a:p>
        </p:txBody>
      </p:sp>
      <p:sp>
        <p:nvSpPr>
          <p:cNvPr id="5" name="TextBox 4"/>
          <p:cNvSpPr txBox="1"/>
          <p:nvPr/>
        </p:nvSpPr>
        <p:spPr>
          <a:xfrm>
            <a:off x="1851660" y="6313251"/>
            <a:ext cx="5775960" cy="369332"/>
          </a:xfrm>
          <a:prstGeom prst="rect">
            <a:avLst/>
          </a:prstGeom>
          <a:noFill/>
        </p:spPr>
        <p:txBody>
          <a:bodyPr wrap="square" rtlCol="0">
            <a:spAutoFit/>
          </a:bodyPr>
          <a:lstStyle/>
          <a:p>
            <a:pPr algn="ctr"/>
            <a:r>
              <a:rPr lang="en-CA" dirty="0"/>
              <a:t>“Topic </a:t>
            </a:r>
            <a:r>
              <a:rPr lang="en-CA" dirty="0" smtClean="0"/>
              <a:t>Areas &amp; Preliminar</a:t>
            </a:r>
            <a:r>
              <a:rPr lang="en-CA" dirty="0" smtClean="0"/>
              <a:t>y </a:t>
            </a:r>
            <a:r>
              <a:rPr lang="en-CA" dirty="0" smtClean="0"/>
              <a:t>Solutions”</a:t>
            </a:r>
            <a:endParaRPr lang="en-US" dirty="0"/>
          </a:p>
        </p:txBody>
      </p:sp>
      <p:pic>
        <p:nvPicPr>
          <p:cNvPr id="1026" name="Picture 2" descr="F:\EFN IDEASEvent\web files\PPT imge En May 18.jpg"/>
          <p:cNvPicPr>
            <a:picLocks noChangeAspect="1" noChangeArrowheads="1"/>
          </p:cNvPicPr>
          <p:nvPr/>
        </p:nvPicPr>
        <p:blipFill>
          <a:blip r:embed="rId2" cstate="print"/>
          <a:srcRect/>
          <a:stretch>
            <a:fillRect/>
          </a:stretch>
        </p:blipFill>
        <p:spPr bwMode="auto">
          <a:xfrm>
            <a:off x="470535" y="624840"/>
            <a:ext cx="8787517" cy="4811077"/>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pic>
        <p:nvPicPr>
          <p:cNvPr id="11" name="Google Shape;237;p9"/>
          <p:cNvPicPr preferRelativeResize="0"/>
          <p:nvPr/>
        </p:nvPicPr>
        <p:blipFill rotWithShape="1">
          <a:blip r:embed="rId3" cstate="print">
            <a:alphaModFix amt="21999"/>
          </a:blip>
          <a:srcRect/>
          <a:stretch/>
        </p:blipFill>
        <p:spPr>
          <a:xfrm rot="-1016209">
            <a:off x="-151270" y="3857709"/>
            <a:ext cx="4357555" cy="7076578"/>
          </a:xfrm>
          <a:prstGeom prst="rect">
            <a:avLst/>
          </a:prstGeom>
          <a:noFill/>
          <a:ln>
            <a:noFill/>
          </a:ln>
        </p:spPr>
      </p:pic>
      <p:pic>
        <p:nvPicPr>
          <p:cNvPr id="189" name="Google Shape;189;p6"/>
          <p:cNvPicPr preferRelativeResize="0"/>
          <p:nvPr/>
        </p:nvPicPr>
        <p:blipFill rotWithShape="1">
          <a:blip r:embed="rId4" cstate="print">
            <a:alphaModFix amt="21999"/>
          </a:blip>
          <a:srcRect/>
          <a:stretch/>
        </p:blipFill>
        <p:spPr>
          <a:xfrm>
            <a:off x="-1362075" y="-2413000"/>
            <a:ext cx="4797967" cy="5683745"/>
          </a:xfrm>
          <a:prstGeom prst="rect">
            <a:avLst/>
          </a:prstGeom>
          <a:noFill/>
          <a:ln>
            <a:noFill/>
          </a:ln>
        </p:spPr>
      </p:pic>
      <p:pic>
        <p:nvPicPr>
          <p:cNvPr id="190" name="Google Shape;190;p6"/>
          <p:cNvPicPr preferRelativeResize="0"/>
          <p:nvPr/>
        </p:nvPicPr>
        <p:blipFill rotWithShape="1">
          <a:blip r:embed="rId5" cstate="print">
            <a:alphaModFix amt="21999"/>
          </a:blip>
          <a:srcRect/>
          <a:stretch/>
        </p:blipFill>
        <p:spPr>
          <a:xfrm rot="6653687">
            <a:off x="4539596" y="3294695"/>
            <a:ext cx="6638435" cy="4692544"/>
          </a:xfrm>
          <a:prstGeom prst="rect">
            <a:avLst/>
          </a:prstGeom>
          <a:noFill/>
          <a:ln>
            <a:noFill/>
          </a:ln>
        </p:spPr>
      </p:pic>
      <p:pic>
        <p:nvPicPr>
          <p:cNvPr id="191" name="Google Shape;191;p6"/>
          <p:cNvPicPr preferRelativeResize="0"/>
          <p:nvPr/>
        </p:nvPicPr>
        <p:blipFill rotWithShape="1">
          <a:blip r:embed="rId6" cstate="print">
            <a:alphaModFix/>
          </a:blip>
          <a:srcRect/>
          <a:stretch/>
        </p:blipFill>
        <p:spPr>
          <a:xfrm rot="4726396">
            <a:off x="-1719103" y="2889"/>
            <a:ext cx="3545512" cy="4565996"/>
          </a:xfrm>
          <a:prstGeom prst="rect">
            <a:avLst/>
          </a:prstGeom>
          <a:noFill/>
          <a:ln>
            <a:noFill/>
          </a:ln>
        </p:spPr>
      </p:pic>
      <p:sp>
        <p:nvSpPr>
          <p:cNvPr id="193" name="Google Shape;193;p6"/>
          <p:cNvSpPr txBox="1"/>
          <p:nvPr/>
        </p:nvSpPr>
        <p:spPr>
          <a:xfrm>
            <a:off x="267811" y="47887"/>
            <a:ext cx="5097939" cy="1009507"/>
          </a:xfrm>
          <a:prstGeom prst="rect">
            <a:avLst/>
          </a:prstGeom>
          <a:noFill/>
          <a:ln>
            <a:noFill/>
          </a:ln>
        </p:spPr>
        <p:txBody>
          <a:bodyPr spcFirstLastPara="1" wrap="square" lIns="0" tIns="0" rIns="0" bIns="0" anchor="t" anchorCtr="0">
            <a:spAutoFit/>
          </a:bodyPr>
          <a:lstStyle/>
          <a:p>
            <a:pPr>
              <a:lnSpc>
                <a:spcPct val="204523"/>
              </a:lnSpc>
            </a:pPr>
            <a:r>
              <a:rPr lang="en-CA" sz="3200" dirty="0" smtClean="0">
                <a:solidFill>
                  <a:srgbClr val="B89E4D"/>
                </a:solidFill>
                <a:latin typeface="Montserrat"/>
                <a:ea typeface="Montserrat"/>
                <a:cs typeface="Montserrat"/>
                <a:sym typeface="Montserrat"/>
              </a:rPr>
              <a:t>Break-out </a:t>
            </a:r>
            <a:r>
              <a:rPr lang="en-CA" sz="3200" dirty="0">
                <a:solidFill>
                  <a:srgbClr val="B89E4D"/>
                </a:solidFill>
                <a:latin typeface="Montserrat"/>
                <a:ea typeface="Montserrat"/>
                <a:cs typeface="Montserrat"/>
                <a:sym typeface="Montserrat"/>
              </a:rPr>
              <a:t>Facilitators</a:t>
            </a:r>
            <a:endParaRPr sz="3200" dirty="0">
              <a:solidFill>
                <a:srgbClr val="B89E4D"/>
              </a:solidFill>
              <a:latin typeface="Montserrat"/>
              <a:ea typeface="Montserrat"/>
              <a:cs typeface="Montserrat"/>
              <a:sym typeface="Montserrat"/>
            </a:endParaRPr>
          </a:p>
        </p:txBody>
      </p:sp>
      <p:graphicFrame>
        <p:nvGraphicFramePr>
          <p:cNvPr id="196" name="Google Shape;196;p6"/>
          <p:cNvGraphicFramePr/>
          <p:nvPr/>
        </p:nvGraphicFramePr>
        <p:xfrm>
          <a:off x="379699" y="1094777"/>
          <a:ext cx="9163050" cy="3784620"/>
        </p:xfrm>
        <a:graphic>
          <a:graphicData uri="http://schemas.openxmlformats.org/drawingml/2006/table">
            <a:tbl>
              <a:tblPr firstRow="1" bandRow="1">
                <a:noFill/>
              </a:tblPr>
              <a:tblGrid>
                <a:gridCol w="3838575"/>
                <a:gridCol w="5324475"/>
              </a:tblGrid>
              <a:tr h="660400">
                <a:tc>
                  <a:txBody>
                    <a:bodyPr/>
                    <a:lstStyle/>
                    <a:p>
                      <a:pPr marL="0" marR="0" lvl="0" indent="0" algn="l" rtl="0">
                        <a:spcBef>
                          <a:spcPts val="0"/>
                        </a:spcBef>
                        <a:spcAft>
                          <a:spcPts val="0"/>
                        </a:spcAft>
                        <a:buNone/>
                      </a:pPr>
                      <a:r>
                        <a:rPr lang="en-CA" sz="3600" b="1" u="none" strike="noStrike" cap="none" dirty="0">
                          <a:solidFill>
                            <a:schemeClr val="lt1"/>
                          </a:solidFill>
                          <a:latin typeface="Calibri"/>
                          <a:ea typeface="Calibri"/>
                          <a:cs typeface="Calibri"/>
                          <a:sym typeface="Calibri"/>
                        </a:rPr>
                        <a:t>IDEA Group #</a:t>
                      </a:r>
                      <a:endParaRPr sz="3600" b="1" dirty="0">
                        <a:solidFill>
                          <a:schemeClr val="lt1"/>
                        </a:solidFill>
                        <a:latin typeface="Calibri"/>
                        <a:ea typeface="Calibri"/>
                        <a:cs typeface="Calibri"/>
                        <a:sym typeface="Calibri"/>
                      </a:endParaRPr>
                    </a:p>
                  </a:txBody>
                  <a:tcPr marL="49535" marR="49535" marT="30483" marB="30483">
                    <a:solidFill>
                      <a:schemeClr val="accent1">
                        <a:lumMod val="75000"/>
                      </a:schemeClr>
                    </a:solidFill>
                  </a:tcPr>
                </a:tc>
                <a:tc>
                  <a:txBody>
                    <a:bodyPr/>
                    <a:lstStyle/>
                    <a:p>
                      <a:pPr marL="0" marR="0" lvl="0" indent="0" algn="l" rtl="0">
                        <a:lnSpc>
                          <a:spcPct val="100000"/>
                        </a:lnSpc>
                        <a:spcBef>
                          <a:spcPts val="0"/>
                        </a:spcBef>
                        <a:spcAft>
                          <a:spcPts val="0"/>
                        </a:spcAft>
                        <a:buClr>
                          <a:schemeClr val="lt1"/>
                        </a:buClr>
                        <a:buSzPts val="5400"/>
                        <a:buFont typeface="Calibri"/>
                        <a:buNone/>
                      </a:pPr>
                      <a:r>
                        <a:rPr lang="en-CA" sz="2800" b="1" dirty="0" smtClean="0">
                          <a:solidFill>
                            <a:schemeClr val="lt1"/>
                          </a:solidFill>
                          <a:latin typeface="Calibri"/>
                          <a:ea typeface="Calibri"/>
                          <a:cs typeface="Calibri"/>
                          <a:sym typeface="Calibri"/>
                        </a:rPr>
                        <a:t>Thank</a:t>
                      </a:r>
                      <a:r>
                        <a:rPr lang="en-CA" sz="2800" b="1" baseline="0" dirty="0" smtClean="0">
                          <a:solidFill>
                            <a:schemeClr val="lt1"/>
                          </a:solidFill>
                          <a:latin typeface="Calibri"/>
                          <a:ea typeface="Calibri"/>
                          <a:cs typeface="Calibri"/>
                          <a:sym typeface="Calibri"/>
                        </a:rPr>
                        <a:t> you </a:t>
                      </a:r>
                      <a:r>
                        <a:rPr lang="en-CA" sz="2800" b="1" dirty="0" smtClean="0">
                          <a:solidFill>
                            <a:schemeClr val="lt1"/>
                          </a:solidFill>
                          <a:latin typeface="Calibri"/>
                          <a:ea typeface="Calibri"/>
                          <a:cs typeface="Calibri"/>
                          <a:sym typeface="Calibri"/>
                        </a:rPr>
                        <a:t>Facilitators/Recorders</a:t>
                      </a:r>
                      <a:endParaRPr sz="2800" b="1" dirty="0">
                        <a:solidFill>
                          <a:schemeClr val="lt1"/>
                        </a:solidFill>
                        <a:latin typeface="Calibri"/>
                        <a:ea typeface="Calibri"/>
                        <a:cs typeface="Calibri"/>
                        <a:sym typeface="Calibri"/>
                      </a:endParaRPr>
                    </a:p>
                  </a:txBody>
                  <a:tcPr marL="49535" marR="49535" marT="30483" marB="30483">
                    <a:solidFill>
                      <a:schemeClr val="accent1">
                        <a:lumMod val="75000"/>
                      </a:schemeClr>
                    </a:solidFill>
                  </a:tcPr>
                </a:tc>
              </a:tr>
              <a:tr h="609607">
                <a:tc>
                  <a:txBody>
                    <a:bodyPr/>
                    <a:lstStyle/>
                    <a:p>
                      <a:pPr marL="0" marR="0" lvl="0" indent="0" algn="l" rtl="0">
                        <a:spcBef>
                          <a:spcPts val="0"/>
                        </a:spcBef>
                        <a:spcAft>
                          <a:spcPts val="0"/>
                        </a:spcAft>
                        <a:buNone/>
                      </a:pPr>
                      <a:r>
                        <a:rPr lang="en-CA" sz="2800" dirty="0"/>
                        <a:t>1. INCLUSION</a:t>
                      </a:r>
                      <a:endParaRPr sz="2800" dirty="0"/>
                    </a:p>
                  </a:txBody>
                  <a:tcPr marL="49535" marR="49535" marT="30483" marB="30483"/>
                </a:tc>
                <a:tc>
                  <a:txBody>
                    <a:bodyPr/>
                    <a:lstStyle/>
                    <a:p>
                      <a:pPr marL="0" marR="0" lvl="0" indent="0" algn="l" rtl="0">
                        <a:spcBef>
                          <a:spcPts val="0"/>
                        </a:spcBef>
                        <a:spcAft>
                          <a:spcPts val="0"/>
                        </a:spcAft>
                        <a:buNone/>
                      </a:pPr>
                      <a:r>
                        <a:rPr lang="en-CA" sz="2100" dirty="0" smtClean="0"/>
                        <a:t>Karin</a:t>
                      </a:r>
                      <a:r>
                        <a:rPr lang="en-CA" sz="2100" baseline="0" dirty="0" smtClean="0"/>
                        <a:t> Gorgerat</a:t>
                      </a:r>
                      <a:r>
                        <a:rPr lang="en-CA" sz="2100" dirty="0" smtClean="0"/>
                        <a:t>/Tammie Ross &amp; Kris McDonald</a:t>
                      </a:r>
                      <a:endParaRPr sz="2100" dirty="0"/>
                    </a:p>
                  </a:txBody>
                  <a:tcPr marL="49535" marR="49535" marT="30483" marB="30483"/>
                </a:tc>
              </a:tr>
              <a:tr h="609607">
                <a:tc>
                  <a:txBody>
                    <a:bodyPr/>
                    <a:lstStyle/>
                    <a:p>
                      <a:pPr marL="0" marR="0" lvl="0" indent="0" algn="l" rtl="0">
                        <a:spcBef>
                          <a:spcPts val="0"/>
                        </a:spcBef>
                        <a:spcAft>
                          <a:spcPts val="0"/>
                        </a:spcAft>
                        <a:buNone/>
                      </a:pPr>
                      <a:r>
                        <a:rPr lang="en-CA" sz="2800" dirty="0"/>
                        <a:t>2. DIVERSITY</a:t>
                      </a:r>
                      <a:endParaRPr sz="2800" dirty="0"/>
                    </a:p>
                  </a:txBody>
                  <a:tcPr marL="49535" marR="49535" marT="30483" marB="30483"/>
                </a:tc>
                <a:tc>
                  <a:txBody>
                    <a:bodyPr/>
                    <a:lstStyle/>
                    <a:p>
                      <a:pPr marL="0" marR="0" lvl="0" indent="0" algn="l" rtl="0">
                        <a:spcBef>
                          <a:spcPts val="0"/>
                        </a:spcBef>
                        <a:spcAft>
                          <a:spcPts val="0"/>
                        </a:spcAft>
                        <a:buNone/>
                      </a:pPr>
                      <a:r>
                        <a:rPr lang="en-CA" sz="2100" baseline="0" dirty="0" smtClean="0">
                          <a:solidFill>
                            <a:schemeClr val="dk1"/>
                          </a:solidFill>
                          <a:latin typeface="Calibri"/>
                          <a:ea typeface="Calibri"/>
                          <a:cs typeface="Calibri"/>
                          <a:sym typeface="Calibri"/>
                        </a:rPr>
                        <a:t>Toby Toth &amp; Chantal Fraser</a:t>
                      </a:r>
                      <a:endParaRPr sz="2100" dirty="0">
                        <a:solidFill>
                          <a:schemeClr val="dk1"/>
                        </a:solidFill>
                        <a:latin typeface="Calibri"/>
                        <a:ea typeface="Calibri"/>
                        <a:cs typeface="Calibri"/>
                        <a:sym typeface="Calibri"/>
                      </a:endParaRPr>
                    </a:p>
                  </a:txBody>
                  <a:tcPr marL="49535" marR="49535" marT="30483" marB="30483"/>
                </a:tc>
              </a:tr>
              <a:tr h="1788167">
                <a:tc>
                  <a:txBody>
                    <a:bodyPr/>
                    <a:lstStyle/>
                    <a:p>
                      <a:pPr marL="0" marR="0" lvl="0" indent="0" algn="l" rtl="0">
                        <a:spcBef>
                          <a:spcPts val="0"/>
                        </a:spcBef>
                        <a:spcAft>
                          <a:spcPts val="0"/>
                        </a:spcAft>
                        <a:buNone/>
                      </a:pPr>
                      <a:r>
                        <a:rPr lang="en-CA" sz="2800" kern="1200" dirty="0" smtClean="0">
                          <a:solidFill>
                            <a:schemeClr val="tx1"/>
                          </a:solidFill>
                          <a:latin typeface="+mn-lt"/>
                          <a:ea typeface="+mn-ea"/>
                          <a:cs typeface="+mn-cs"/>
                          <a:sym typeface="Calibri"/>
                        </a:rPr>
                        <a:t>WHITEHORSE GROUP</a:t>
                      </a:r>
                      <a:endParaRPr lang="en-CA" sz="2800" kern="1200" dirty="0" smtClean="0">
                        <a:solidFill>
                          <a:schemeClr val="tx1"/>
                        </a:solidFill>
                        <a:latin typeface="+mn-lt"/>
                        <a:ea typeface="+mn-ea"/>
                        <a:cs typeface="+mn-cs"/>
                      </a:endParaRPr>
                    </a:p>
                    <a:p>
                      <a:pPr marL="0" marR="0" lvl="0" indent="0" algn="l" rtl="0">
                        <a:spcBef>
                          <a:spcPts val="0"/>
                        </a:spcBef>
                        <a:spcAft>
                          <a:spcPts val="0"/>
                        </a:spcAft>
                        <a:buNone/>
                      </a:pPr>
                      <a:r>
                        <a:rPr lang="en-CA" sz="1600" i="1" dirty="0" smtClean="0"/>
                        <a:t>Participants </a:t>
                      </a:r>
                      <a:r>
                        <a:rPr lang="en-CA" sz="1600" i="1" dirty="0"/>
                        <a:t>attending from the event may Join one of the Virtual Break-out Groups or engage in the Challenge Process as a Group In-person and rejoin the main zoom group for the report out and wrap-up. </a:t>
                      </a:r>
                      <a:endParaRPr sz="1200" dirty="0"/>
                    </a:p>
                    <a:p>
                      <a:pPr marL="0" marR="0" lvl="0" indent="0" algn="l" rtl="0">
                        <a:spcBef>
                          <a:spcPts val="0"/>
                        </a:spcBef>
                        <a:spcAft>
                          <a:spcPts val="0"/>
                        </a:spcAft>
                        <a:buNone/>
                      </a:pPr>
                      <a:r>
                        <a:rPr lang="en-CA" sz="1300" dirty="0"/>
                        <a:t>IDEA  Worksheet/Dotmocracy activity TBD</a:t>
                      </a:r>
                      <a:endParaRPr sz="1300" dirty="0"/>
                    </a:p>
                  </a:txBody>
                  <a:tcPr marL="49535" marR="49535" marT="30483" marB="30483"/>
                </a:tc>
                <a:tc>
                  <a:txBody>
                    <a:bodyPr/>
                    <a:lstStyle/>
                    <a:p>
                      <a:pPr marL="0" marR="0" lvl="0" indent="0" algn="l" rtl="0">
                        <a:lnSpc>
                          <a:spcPct val="100000"/>
                        </a:lnSpc>
                        <a:spcBef>
                          <a:spcPts val="0"/>
                        </a:spcBef>
                        <a:spcAft>
                          <a:spcPts val="0"/>
                        </a:spcAft>
                        <a:buClr>
                          <a:schemeClr val="dk1"/>
                        </a:buClr>
                        <a:buSzPts val="3200"/>
                        <a:buFont typeface="Calibri"/>
                        <a:buNone/>
                      </a:pPr>
                      <a:r>
                        <a:rPr lang="en-CA" sz="2100" dirty="0" smtClean="0">
                          <a:solidFill>
                            <a:schemeClr val="dk1"/>
                          </a:solidFill>
                          <a:latin typeface="Calibri"/>
                          <a:ea typeface="Calibri"/>
                          <a:cs typeface="Calibri"/>
                          <a:sym typeface="Calibri"/>
                        </a:rPr>
                        <a:t>Joined</a:t>
                      </a:r>
                      <a:r>
                        <a:rPr lang="en-CA" sz="2100" baseline="0" dirty="0" smtClean="0">
                          <a:solidFill>
                            <a:schemeClr val="dk1"/>
                          </a:solidFill>
                          <a:latin typeface="Calibri"/>
                          <a:ea typeface="Calibri"/>
                          <a:cs typeface="Calibri"/>
                          <a:sym typeface="Calibri"/>
                        </a:rPr>
                        <a:t> Groups</a:t>
                      </a:r>
                      <a:endParaRPr sz="2100" dirty="0">
                        <a:solidFill>
                          <a:schemeClr val="dk1"/>
                        </a:solidFill>
                        <a:latin typeface="Calibri"/>
                        <a:ea typeface="Calibri"/>
                        <a:cs typeface="Calibri"/>
                        <a:sym typeface="Calibri"/>
                      </a:endParaRPr>
                    </a:p>
                    <a:p>
                      <a:pPr marL="0" marR="0" lvl="0" indent="0" algn="l" rtl="0">
                        <a:spcBef>
                          <a:spcPts val="0"/>
                        </a:spcBef>
                        <a:spcAft>
                          <a:spcPts val="0"/>
                        </a:spcAft>
                        <a:buNone/>
                      </a:pPr>
                      <a:endParaRPr sz="2100" dirty="0">
                        <a:solidFill>
                          <a:schemeClr val="dk1"/>
                        </a:solidFill>
                        <a:latin typeface="Calibri"/>
                        <a:ea typeface="Calibri"/>
                        <a:cs typeface="Calibri"/>
                        <a:sym typeface="Calibri"/>
                      </a:endParaRPr>
                    </a:p>
                  </a:txBody>
                  <a:tcPr marL="49535" marR="49535" marT="30483" marB="30483"/>
                </a:tc>
              </a:tr>
            </a:tbl>
          </a:graphicData>
        </a:graphic>
      </p:graphicFrame>
      <p:pic>
        <p:nvPicPr>
          <p:cNvPr id="192" name="Google Shape;192;p6"/>
          <p:cNvPicPr preferRelativeResize="0"/>
          <p:nvPr/>
        </p:nvPicPr>
        <p:blipFill rotWithShape="1">
          <a:blip r:embed="rId7" cstate="print">
            <a:alphaModFix/>
          </a:blip>
          <a:srcRect/>
          <a:stretch/>
        </p:blipFill>
        <p:spPr>
          <a:xfrm rot="2788089">
            <a:off x="7717480" y="3264279"/>
            <a:ext cx="4377042" cy="5636861"/>
          </a:xfrm>
          <a:prstGeom prst="rect">
            <a:avLst/>
          </a:prstGeom>
          <a:noFill/>
          <a:ln>
            <a:noFill/>
          </a:ln>
        </p:spPr>
      </p:pic>
      <p:pic>
        <p:nvPicPr>
          <p:cNvPr id="9" name="Google Shape;240;p9"/>
          <p:cNvPicPr preferRelativeResize="0"/>
          <p:nvPr/>
        </p:nvPicPr>
        <p:blipFill rotWithShape="1">
          <a:blip r:embed="rId8" cstate="print">
            <a:alphaModFix/>
          </a:blip>
          <a:srcRect/>
          <a:stretch/>
        </p:blipFill>
        <p:spPr>
          <a:xfrm>
            <a:off x="4456794" y="3456432"/>
            <a:ext cx="5126118" cy="3108960"/>
          </a:xfrm>
          <a:prstGeom prst="rect">
            <a:avLst/>
          </a:prstGeom>
          <a:noFill/>
          <a:ln>
            <a:noFill/>
          </a:ln>
        </p:spPr>
      </p:pic>
      <p:sp>
        <p:nvSpPr>
          <p:cNvPr id="10" name="Google Shape;239;p9"/>
          <p:cNvSpPr/>
          <p:nvPr/>
        </p:nvSpPr>
        <p:spPr>
          <a:xfrm>
            <a:off x="1262820" y="4974956"/>
            <a:ext cx="1891085" cy="1883044"/>
          </a:xfrm>
          <a:custGeom>
            <a:avLst/>
            <a:gdLst/>
            <a:ahLst/>
            <a:cxnLst/>
            <a:rect l="l" t="t" r="r" b="b"/>
            <a:pathLst>
              <a:path w="11148061" h="12400280" extrusionOk="0">
                <a:moveTo>
                  <a:pt x="9215120" y="1497330"/>
                </a:moveTo>
                <a:cubicBezTo>
                  <a:pt x="8773160" y="972820"/>
                  <a:pt x="8234680" y="508000"/>
                  <a:pt x="7590790" y="252730"/>
                </a:cubicBezTo>
                <a:cubicBezTo>
                  <a:pt x="7132320" y="71120"/>
                  <a:pt x="6633210" y="0"/>
                  <a:pt x="6139180" y="6350"/>
                </a:cubicBezTo>
                <a:cubicBezTo>
                  <a:pt x="4053840" y="36830"/>
                  <a:pt x="2157730" y="1490980"/>
                  <a:pt x="1289050" y="3346450"/>
                </a:cubicBezTo>
                <a:cubicBezTo>
                  <a:pt x="527050" y="4977130"/>
                  <a:pt x="0" y="7792720"/>
                  <a:pt x="680720" y="9457690"/>
                </a:cubicBezTo>
                <a:cubicBezTo>
                  <a:pt x="1360170" y="11122661"/>
                  <a:pt x="2499360" y="12005311"/>
                  <a:pt x="4248150" y="12081511"/>
                </a:cubicBezTo>
                <a:cubicBezTo>
                  <a:pt x="7001510" y="12400280"/>
                  <a:pt x="9088120" y="10502901"/>
                  <a:pt x="10118091" y="8309611"/>
                </a:cubicBezTo>
                <a:cubicBezTo>
                  <a:pt x="11148061" y="6116320"/>
                  <a:pt x="10782300" y="3361691"/>
                  <a:pt x="9215121" y="1497330"/>
                </a:cubicBezTo>
                <a:close/>
              </a:path>
            </a:pathLst>
          </a:custGeom>
          <a:blipFill rotWithShape="1">
            <a:blip r:embed="rId9" cstate="print">
              <a:alphaModFix/>
            </a:blip>
            <a:stretch>
              <a:fillRect l="-17733" t="-2043" r="-4433" b="2042"/>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 name="TextBox 11"/>
          <p:cNvSpPr txBox="1"/>
          <p:nvPr/>
        </p:nvSpPr>
        <p:spPr>
          <a:xfrm>
            <a:off x="6021237" y="4382219"/>
            <a:ext cx="2130725" cy="923330"/>
          </a:xfrm>
          <a:prstGeom prst="rect">
            <a:avLst/>
          </a:prstGeom>
          <a:solidFill>
            <a:srgbClr val="D0CECE">
              <a:alpha val="86000"/>
            </a:srgbClr>
          </a:solidFill>
        </p:spPr>
        <p:txBody>
          <a:bodyPr wrap="square" rtlCol="0">
            <a:spAutoFit/>
          </a:bodyPr>
          <a:lstStyle/>
          <a:p>
            <a:pPr algn="ctr"/>
            <a:r>
              <a:rPr lang="en-CA" b="1" dirty="0" smtClean="0">
                <a:solidFill>
                  <a:schemeClr val="bg1"/>
                </a:solidFill>
              </a:rPr>
              <a:t>Insert  Zoom            screen shot from EFN</a:t>
            </a:r>
            <a:endParaRPr lang="en-US" b="1" dirty="0">
              <a:solidFill>
                <a:schemeClr val="bg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223;p8"/>
          <p:cNvPicPr preferRelativeResize="0"/>
          <p:nvPr/>
        </p:nvPicPr>
        <p:blipFill rotWithShape="1">
          <a:blip r:embed="rId2" cstate="print">
            <a:alphaModFix/>
          </a:blip>
          <a:srcRect/>
          <a:stretch/>
        </p:blipFill>
        <p:spPr>
          <a:xfrm>
            <a:off x="247068" y="840595"/>
            <a:ext cx="9464519" cy="5788805"/>
          </a:xfrm>
          <a:prstGeom prst="rect">
            <a:avLst/>
          </a:prstGeom>
          <a:noFill/>
          <a:ln>
            <a:noFill/>
          </a:ln>
        </p:spPr>
      </p:pic>
      <p:pic>
        <p:nvPicPr>
          <p:cNvPr id="3" name="Picture 2" descr="Image result for flip chart clip art"/>
          <p:cNvPicPr>
            <a:picLocks noChangeAspect="1" noChangeArrowheads="1"/>
          </p:cNvPicPr>
          <p:nvPr/>
        </p:nvPicPr>
        <p:blipFill>
          <a:blip r:embed="rId3" cstate="print"/>
          <a:srcRect l="5407" r="13560"/>
          <a:stretch>
            <a:fillRect/>
          </a:stretch>
        </p:blipFill>
        <p:spPr bwMode="auto">
          <a:xfrm>
            <a:off x="4439196" y="3682970"/>
            <a:ext cx="2008618" cy="2490764"/>
          </a:xfrm>
          <a:prstGeom prst="rect">
            <a:avLst/>
          </a:prstGeom>
          <a:noFill/>
        </p:spPr>
      </p:pic>
      <p:sp>
        <p:nvSpPr>
          <p:cNvPr id="4" name="TextBox 3"/>
          <p:cNvSpPr txBox="1"/>
          <p:nvPr/>
        </p:nvSpPr>
        <p:spPr>
          <a:xfrm>
            <a:off x="228600" y="169333"/>
            <a:ext cx="7958667" cy="584775"/>
          </a:xfrm>
          <a:prstGeom prst="rect">
            <a:avLst/>
          </a:prstGeom>
          <a:noFill/>
        </p:spPr>
        <p:txBody>
          <a:bodyPr wrap="square" rtlCol="0">
            <a:spAutoFit/>
          </a:bodyPr>
          <a:lstStyle/>
          <a:p>
            <a:r>
              <a:rPr lang="en-CA" sz="3200" dirty="0" smtClean="0"/>
              <a:t>The IDEAS4GE Innovation Challenge Process</a:t>
            </a: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4)">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12" name="Arrow: Right 11">
            <a:extLst>
              <a:ext uri="{FF2B5EF4-FFF2-40B4-BE49-F238E27FC236}">
                <a16:creationId xmlns:a16="http://schemas.microsoft.com/office/drawing/2014/main" xmlns="" id="{C864F2CF-35EE-CA06-D14E-63615A90B0D3}"/>
              </a:ext>
            </a:extLst>
          </p:cNvPr>
          <p:cNvSpPr/>
          <p:nvPr/>
        </p:nvSpPr>
        <p:spPr>
          <a:xfrm flipV="1">
            <a:off x="1567413" y="2866246"/>
            <a:ext cx="287260" cy="203692"/>
          </a:xfrm>
          <a:prstGeom prst="rightArrow">
            <a:avLst/>
          </a:prstGeom>
          <a:solidFill>
            <a:srgbClr val="CE3B9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33CC"/>
              </a:solidFill>
            </a:endParaRPr>
          </a:p>
        </p:txBody>
      </p:sp>
      <p:sp>
        <p:nvSpPr>
          <p:cNvPr id="14" name="Arrow: Right 13">
            <a:extLst>
              <a:ext uri="{FF2B5EF4-FFF2-40B4-BE49-F238E27FC236}">
                <a16:creationId xmlns:a16="http://schemas.microsoft.com/office/drawing/2014/main" xmlns="" id="{59CD1851-7E12-E9F5-A410-64D6DAF8E234}"/>
              </a:ext>
            </a:extLst>
          </p:cNvPr>
          <p:cNvSpPr/>
          <p:nvPr/>
        </p:nvSpPr>
        <p:spPr>
          <a:xfrm flipV="1">
            <a:off x="1575757" y="5460993"/>
            <a:ext cx="287383" cy="206330"/>
          </a:xfrm>
          <a:prstGeom prst="rightArrow">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9" name="Rectangle: Single Corner Rounded 18">
            <a:extLst>
              <a:ext uri="{FF2B5EF4-FFF2-40B4-BE49-F238E27FC236}">
                <a16:creationId xmlns:a16="http://schemas.microsoft.com/office/drawing/2014/main" xmlns="" id="{93FD0D6A-F5D4-0D2F-7DDB-CC5CBAC89DF5}"/>
              </a:ext>
            </a:extLst>
          </p:cNvPr>
          <p:cNvSpPr/>
          <p:nvPr/>
        </p:nvSpPr>
        <p:spPr>
          <a:xfrm>
            <a:off x="1752204" y="986860"/>
            <a:ext cx="1646683" cy="678587"/>
          </a:xfrm>
          <a:prstGeom prst="round1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b="1" dirty="0"/>
              <a:t>OPPORTUNIITIES</a:t>
            </a:r>
          </a:p>
        </p:txBody>
      </p:sp>
      <p:sp>
        <p:nvSpPr>
          <p:cNvPr id="25" name="Rectangle: Single Corner Rounded 24">
            <a:extLst>
              <a:ext uri="{FF2B5EF4-FFF2-40B4-BE49-F238E27FC236}">
                <a16:creationId xmlns:a16="http://schemas.microsoft.com/office/drawing/2014/main" xmlns="" id="{83C17B8A-8184-8672-534E-04BC05BE83B4}"/>
              </a:ext>
            </a:extLst>
          </p:cNvPr>
          <p:cNvSpPr/>
          <p:nvPr/>
        </p:nvSpPr>
        <p:spPr>
          <a:xfrm>
            <a:off x="7257635" y="1024375"/>
            <a:ext cx="1922608" cy="643822"/>
          </a:xfrm>
          <a:prstGeom prst="round1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Preconscious  Myths &amp; Biases</a:t>
            </a:r>
          </a:p>
        </p:txBody>
      </p:sp>
      <p:sp>
        <p:nvSpPr>
          <p:cNvPr id="26" name="Double Wave 25">
            <a:extLst>
              <a:ext uri="{FF2B5EF4-FFF2-40B4-BE49-F238E27FC236}">
                <a16:creationId xmlns:a16="http://schemas.microsoft.com/office/drawing/2014/main" xmlns="" id="{58964CE4-8949-DBA4-5C11-7EFAECFC7DA0}"/>
              </a:ext>
            </a:extLst>
          </p:cNvPr>
          <p:cNvSpPr/>
          <p:nvPr/>
        </p:nvSpPr>
        <p:spPr>
          <a:xfrm>
            <a:off x="2545232" y="206135"/>
            <a:ext cx="5939757" cy="556792"/>
          </a:xfrm>
          <a:prstGeom prst="doubleWave">
            <a:avLst/>
          </a:prstGeom>
          <a:solidFill>
            <a:srgbClr val="7030A0"/>
          </a:solidFill>
          <a:ln w="38100">
            <a:solidFill>
              <a:srgbClr val="FF3300"/>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dirty="0" smtClean="0">
                <a:solidFill>
                  <a:srgbClr val="FFFFCC"/>
                </a:solidFill>
              </a:rPr>
              <a:t>GROUP TOPIC SHARED UNDERSTANDING</a:t>
            </a:r>
            <a:endParaRPr lang="en-CA" sz="2400" dirty="0">
              <a:solidFill>
                <a:srgbClr val="FFFFCC"/>
              </a:solidFill>
            </a:endParaRPr>
          </a:p>
        </p:txBody>
      </p:sp>
      <p:sp>
        <p:nvSpPr>
          <p:cNvPr id="39" name="Rectangle 38">
            <a:extLst>
              <a:ext uri="{FF2B5EF4-FFF2-40B4-BE49-F238E27FC236}">
                <a16:creationId xmlns:a16="http://schemas.microsoft.com/office/drawing/2014/main" xmlns="" id="{D880F3E3-D3B7-8CC9-6A98-30CD10B59E12}"/>
              </a:ext>
            </a:extLst>
          </p:cNvPr>
          <p:cNvSpPr/>
          <p:nvPr/>
        </p:nvSpPr>
        <p:spPr>
          <a:xfrm>
            <a:off x="6682722" y="4488180"/>
            <a:ext cx="3071723" cy="2278379"/>
          </a:xfrm>
          <a:prstGeom prst="rect">
            <a:avLst/>
          </a:prstGeom>
          <a:solidFill>
            <a:schemeClr val="bg1"/>
          </a:solidFill>
          <a:ln w="158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r>
              <a:rPr lang="en-CA" sz="1200" dirty="0" smtClean="0">
                <a:solidFill>
                  <a:srgbClr val="FF0000"/>
                </a:solidFill>
              </a:rPr>
              <a:t>Note: We may receive more this section</a:t>
            </a:r>
          </a:p>
          <a:p>
            <a:pPr marL="171450" indent="-171450">
              <a:buFont typeface="Arial" panose="020B0604020202020204" pitchFamily="34" charset="0"/>
              <a:buChar char="•"/>
            </a:pPr>
            <a:r>
              <a:rPr lang="en-CA" sz="1200" b="1" dirty="0" smtClean="0">
                <a:solidFill>
                  <a:schemeClr val="tx1"/>
                </a:solidFill>
              </a:rPr>
              <a:t>Members who share common identity factors  do not share the same experiences</a:t>
            </a:r>
          </a:p>
          <a:p>
            <a:pPr marL="266700" indent="-84138">
              <a:buFont typeface="Arial" panose="020B0604020202020204" pitchFamily="34" charset="0"/>
              <a:buChar char="•"/>
            </a:pPr>
            <a:r>
              <a:rPr lang="en-CA" sz="1100" dirty="0" smtClean="0">
                <a:solidFill>
                  <a:schemeClr val="tx1"/>
                </a:solidFill>
              </a:rPr>
              <a:t>i.e. Individual who self-identify as a member of particular group i.e. racialized community, 2SLGBTQAI+ community, indigenous group or is living with a particular disability can not speak on behalf of other persons who may share a similar characteristic or belong to that group, they can only speak to their personal experience.  </a:t>
            </a:r>
          </a:p>
        </p:txBody>
      </p:sp>
      <p:sp>
        <p:nvSpPr>
          <p:cNvPr id="28" name="Arrow: Right 27">
            <a:extLst>
              <a:ext uri="{FF2B5EF4-FFF2-40B4-BE49-F238E27FC236}">
                <a16:creationId xmlns:a16="http://schemas.microsoft.com/office/drawing/2014/main" xmlns="" id="{239DDF56-F80A-B610-648A-65ED8D542858}"/>
              </a:ext>
            </a:extLst>
          </p:cNvPr>
          <p:cNvSpPr/>
          <p:nvPr/>
        </p:nvSpPr>
        <p:spPr>
          <a:xfrm flipV="1">
            <a:off x="3296827" y="5444090"/>
            <a:ext cx="304744" cy="218848"/>
          </a:xfrm>
          <a:prstGeom prst="rightArrow">
            <a:avLst/>
          </a:prstGeom>
          <a:solidFill>
            <a:srgbClr val="00B0F0">
              <a:alpha val="7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00B0F0"/>
              </a:solidFill>
            </a:endParaRPr>
          </a:p>
        </p:txBody>
      </p:sp>
      <p:sp>
        <p:nvSpPr>
          <p:cNvPr id="11" name="Content Placeholder 7">
            <a:extLst>
              <a:ext uri="{FF2B5EF4-FFF2-40B4-BE49-F238E27FC236}">
                <a16:creationId xmlns:a16="http://schemas.microsoft.com/office/drawing/2014/main" xmlns="" id="{7C8AA473-5B06-C0B1-FD44-71809B2A8442}"/>
              </a:ext>
            </a:extLst>
          </p:cNvPr>
          <p:cNvSpPr txBox="1">
            <a:spLocks/>
          </p:cNvSpPr>
          <p:nvPr/>
        </p:nvSpPr>
        <p:spPr>
          <a:xfrm>
            <a:off x="101604" y="2348267"/>
            <a:ext cx="1507067" cy="1300883"/>
          </a:xfrm>
          <a:prstGeom prst="roundRect">
            <a:avLst/>
          </a:prstGeom>
          <a:blipFill>
            <a:blip r:embed="rId2" cstate="print"/>
            <a:tile tx="0" ty="0" sx="100000" sy="100000" flip="none" algn="tl"/>
          </a:blipFill>
          <a:ln w="76200">
            <a:solidFill>
              <a:srgbClr val="CE3B9C"/>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en-CA" sz="3600" dirty="0">
                <a:solidFill>
                  <a:srgbClr val="D1379E"/>
                </a:solidFill>
              </a:rPr>
              <a:t>I</a:t>
            </a:r>
            <a:r>
              <a:rPr lang="en-CA" sz="2000" dirty="0">
                <a:solidFill>
                  <a:schemeClr val="tx1"/>
                </a:solidFill>
              </a:rPr>
              <a:t>NCLUSION</a:t>
            </a:r>
          </a:p>
        </p:txBody>
      </p:sp>
      <p:sp>
        <p:nvSpPr>
          <p:cNvPr id="7" name="Content Placeholder 7">
            <a:extLst>
              <a:ext uri="{FF2B5EF4-FFF2-40B4-BE49-F238E27FC236}">
                <a16:creationId xmlns:a16="http://schemas.microsoft.com/office/drawing/2014/main" xmlns="" id="{D462570E-331E-E472-3144-7A53DE9DEDA5}"/>
              </a:ext>
            </a:extLst>
          </p:cNvPr>
          <p:cNvSpPr txBox="1">
            <a:spLocks/>
          </p:cNvSpPr>
          <p:nvPr/>
        </p:nvSpPr>
        <p:spPr>
          <a:xfrm>
            <a:off x="114735" y="4904149"/>
            <a:ext cx="1496174" cy="1327648"/>
          </a:xfrm>
          <a:prstGeom prst="roundRect">
            <a:avLst/>
          </a:prstGeom>
          <a:blipFill>
            <a:blip r:embed="rId2" cstate="print"/>
            <a:tile tx="0" ty="0" sx="100000" sy="100000" flip="none" algn="tl"/>
          </a:blipFill>
          <a:ln w="76200">
            <a:solidFill>
              <a:srgbClr val="00B0F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en-CA" sz="3200" dirty="0">
                <a:solidFill>
                  <a:srgbClr val="00B0F0"/>
                </a:solidFill>
              </a:rPr>
              <a:t>D</a:t>
            </a:r>
            <a:r>
              <a:rPr lang="en-CA" sz="2000" dirty="0">
                <a:solidFill>
                  <a:schemeClr val="tx1"/>
                </a:solidFill>
              </a:rPr>
              <a:t>IVERSITY</a:t>
            </a:r>
            <a:endParaRPr lang="en-CA" sz="1200" dirty="0">
              <a:solidFill>
                <a:schemeClr val="tx1"/>
              </a:solidFill>
            </a:endParaRPr>
          </a:p>
        </p:txBody>
      </p:sp>
      <p:sp>
        <p:nvSpPr>
          <p:cNvPr id="29" name="Rectangle 28">
            <a:extLst>
              <a:ext uri="{FF2B5EF4-FFF2-40B4-BE49-F238E27FC236}">
                <a16:creationId xmlns:a16="http://schemas.microsoft.com/office/drawing/2014/main" xmlns="" id="{9E6F57E8-C814-E525-D60E-1F5274B5992B}"/>
              </a:ext>
            </a:extLst>
          </p:cNvPr>
          <p:cNvSpPr/>
          <p:nvPr/>
        </p:nvSpPr>
        <p:spPr>
          <a:xfrm>
            <a:off x="1882750" y="4030980"/>
            <a:ext cx="1477670" cy="2735579"/>
          </a:xfrm>
          <a:prstGeom prst="rect">
            <a:avLst/>
          </a:prstGeom>
          <a:solidFill>
            <a:schemeClr val="bg1"/>
          </a:solidFill>
          <a:ln w="158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800"/>
              </a:lnSpc>
              <a:spcAft>
                <a:spcPts val="600"/>
              </a:spcAft>
            </a:pPr>
            <a:r>
              <a:rPr lang="en-CA" dirty="0">
                <a:solidFill>
                  <a:schemeClr val="tx1"/>
                </a:solidFill>
              </a:rPr>
              <a:t>Intentional Intersectional </a:t>
            </a:r>
            <a:r>
              <a:rPr lang="en-CA" dirty="0" smtClean="0">
                <a:solidFill>
                  <a:schemeClr val="tx1"/>
                </a:solidFill>
              </a:rPr>
              <a:t>Recruitment</a:t>
            </a:r>
          </a:p>
          <a:p>
            <a:pPr>
              <a:lnSpc>
                <a:spcPts val="1400"/>
              </a:lnSpc>
              <a:spcAft>
                <a:spcPts val="600"/>
              </a:spcAft>
            </a:pPr>
            <a:r>
              <a:rPr lang="en-CA" sz="1300" i="1" dirty="0" smtClean="0">
                <a:solidFill>
                  <a:schemeClr val="tx1"/>
                </a:solidFill>
              </a:rPr>
              <a:t>(Job Descriptions Postings, Recruitment Screening , Interview  and Hiring Practices promote broad interest and success) </a:t>
            </a:r>
            <a:endParaRPr lang="en-CA" sz="1300" i="1" dirty="0">
              <a:solidFill>
                <a:schemeClr val="tx1"/>
              </a:solidFill>
            </a:endParaRPr>
          </a:p>
        </p:txBody>
      </p:sp>
      <p:sp>
        <p:nvSpPr>
          <p:cNvPr id="34" name="Arrow: Right 16">
            <a:extLst>
              <a:ext uri="{FF2B5EF4-FFF2-40B4-BE49-F238E27FC236}">
                <a16:creationId xmlns:a16="http://schemas.microsoft.com/office/drawing/2014/main" xmlns="" id="{1C23435D-9854-44B5-885F-8FDF43D6D104}"/>
              </a:ext>
            </a:extLst>
          </p:cNvPr>
          <p:cNvSpPr/>
          <p:nvPr/>
        </p:nvSpPr>
        <p:spPr>
          <a:xfrm flipV="1">
            <a:off x="3274731" y="2839530"/>
            <a:ext cx="304743" cy="225418"/>
          </a:xfrm>
          <a:prstGeom prst="rightArrow">
            <a:avLst/>
          </a:prstGeom>
          <a:solidFill>
            <a:srgbClr val="FF33CC">
              <a:alpha val="7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33CC"/>
              </a:solidFill>
            </a:endParaRPr>
          </a:p>
        </p:txBody>
      </p:sp>
      <p:pic>
        <p:nvPicPr>
          <p:cNvPr id="38" name="Picture 2" descr="E:\CCEWBPWC IDEAS Project\BPWC CCEW Project\Project Committees\Committees &amp;  Mtgs\Community Building\BPWCCEW Event Aug2022\Prommotion\Social media promotion\website\IDEAS Bulb.png"/>
          <p:cNvPicPr>
            <a:picLocks noChangeAspect="1" noChangeArrowheads="1"/>
          </p:cNvPicPr>
          <p:nvPr/>
        </p:nvPicPr>
        <p:blipFill>
          <a:blip r:embed="rId3" cstate="print"/>
          <a:srcRect/>
          <a:stretch>
            <a:fillRect/>
          </a:stretch>
        </p:blipFill>
        <p:spPr bwMode="auto">
          <a:xfrm>
            <a:off x="224007" y="197344"/>
            <a:ext cx="1325393" cy="1293540"/>
          </a:xfrm>
          <a:prstGeom prst="rect">
            <a:avLst/>
          </a:prstGeom>
          <a:noFill/>
        </p:spPr>
      </p:pic>
      <p:sp>
        <p:nvSpPr>
          <p:cNvPr id="6" name="Arrow: Right 5">
            <a:extLst>
              <a:ext uri="{FF2B5EF4-FFF2-40B4-BE49-F238E27FC236}">
                <a16:creationId xmlns:a16="http://schemas.microsoft.com/office/drawing/2014/main" xmlns="" id="{C07DA030-D2A2-C50C-BA0A-4392FE6AFE9F}"/>
              </a:ext>
            </a:extLst>
          </p:cNvPr>
          <p:cNvSpPr/>
          <p:nvPr/>
        </p:nvSpPr>
        <p:spPr>
          <a:xfrm flipV="1">
            <a:off x="6297309" y="2810101"/>
            <a:ext cx="379504" cy="346277"/>
          </a:xfrm>
          <a:prstGeom prst="rightArrow">
            <a:avLst>
              <a:gd name="adj1" fmla="val 50000"/>
              <a:gd name="adj2" fmla="val 50000"/>
            </a:avLst>
          </a:prstGeom>
          <a:solidFill>
            <a:srgbClr val="FF33CC">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33CC"/>
              </a:solidFill>
            </a:endParaRPr>
          </a:p>
        </p:txBody>
      </p:sp>
      <p:sp>
        <p:nvSpPr>
          <p:cNvPr id="9" name="Arrow: Right 8">
            <a:extLst>
              <a:ext uri="{FF2B5EF4-FFF2-40B4-BE49-F238E27FC236}">
                <a16:creationId xmlns:a16="http://schemas.microsoft.com/office/drawing/2014/main" xmlns="" id="{C2D4F1D1-1417-FFE8-A494-6FC8DD395CCA}"/>
              </a:ext>
            </a:extLst>
          </p:cNvPr>
          <p:cNvSpPr/>
          <p:nvPr/>
        </p:nvSpPr>
        <p:spPr>
          <a:xfrm flipV="1">
            <a:off x="6231467" y="5385410"/>
            <a:ext cx="433479" cy="321152"/>
          </a:xfrm>
          <a:prstGeom prst="rightArrow">
            <a:avLst/>
          </a:prstGeom>
          <a:solidFill>
            <a:srgbClr val="00B0F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3" name="Rectangle: Single Corner Rounded 12">
            <a:extLst>
              <a:ext uri="{FF2B5EF4-FFF2-40B4-BE49-F238E27FC236}">
                <a16:creationId xmlns:a16="http://schemas.microsoft.com/office/drawing/2014/main" xmlns="" id="{FC1DD99D-23B8-CDB8-CC56-BA127E7F46F0}"/>
              </a:ext>
            </a:extLst>
          </p:cNvPr>
          <p:cNvSpPr/>
          <p:nvPr/>
        </p:nvSpPr>
        <p:spPr>
          <a:xfrm>
            <a:off x="3994683" y="995691"/>
            <a:ext cx="1971768" cy="675151"/>
          </a:xfrm>
          <a:prstGeom prst="round1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t>Open Group Discussion</a:t>
            </a:r>
            <a:endParaRPr lang="en-CA" dirty="0"/>
          </a:p>
        </p:txBody>
      </p:sp>
      <p:sp>
        <p:nvSpPr>
          <p:cNvPr id="45" name="Rectangle 44">
            <a:extLst>
              <a:ext uri="{FF2B5EF4-FFF2-40B4-BE49-F238E27FC236}">
                <a16:creationId xmlns:a16="http://schemas.microsoft.com/office/drawing/2014/main" xmlns="" id="{9F8487DB-B423-E42F-C797-D7EE9CC34EF1}"/>
              </a:ext>
            </a:extLst>
          </p:cNvPr>
          <p:cNvSpPr/>
          <p:nvPr/>
        </p:nvSpPr>
        <p:spPr>
          <a:xfrm>
            <a:off x="1856225" y="1767841"/>
            <a:ext cx="1519435" cy="2095500"/>
          </a:xfrm>
          <a:prstGeom prst="rect">
            <a:avLst/>
          </a:prstGeom>
          <a:solidFill>
            <a:schemeClr val="bg1"/>
          </a:solidFill>
          <a:ln w="15875">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800"/>
              </a:lnSpc>
              <a:spcAft>
                <a:spcPts val="600"/>
              </a:spcAft>
            </a:pPr>
            <a:r>
              <a:rPr lang="en-CA" dirty="0" smtClean="0">
                <a:solidFill>
                  <a:schemeClr val="tx1"/>
                </a:solidFill>
              </a:rPr>
              <a:t>Leadership Behaviour – </a:t>
            </a:r>
            <a:r>
              <a:rPr lang="en-CA" sz="1600" dirty="0" smtClean="0">
                <a:solidFill>
                  <a:schemeClr val="tx1"/>
                </a:solidFill>
              </a:rPr>
              <a:t>show the way</a:t>
            </a:r>
          </a:p>
          <a:p>
            <a:pPr>
              <a:lnSpc>
                <a:spcPts val="1400"/>
              </a:lnSpc>
            </a:pPr>
            <a:r>
              <a:rPr lang="en-CA" sz="1300" i="1" dirty="0" smtClean="0">
                <a:solidFill>
                  <a:schemeClr val="tx1"/>
                </a:solidFill>
              </a:rPr>
              <a:t>(Validating &amp; Reinforcing behaviours that create a space where all can thrive)</a:t>
            </a:r>
            <a:endParaRPr lang="en-CA" sz="1300" i="1" dirty="0">
              <a:solidFill>
                <a:schemeClr val="tx1"/>
              </a:solidFill>
            </a:endParaRPr>
          </a:p>
        </p:txBody>
      </p:sp>
      <p:sp>
        <p:nvSpPr>
          <p:cNvPr id="8" name="Rectangle 7">
            <a:extLst>
              <a:ext uri="{FF2B5EF4-FFF2-40B4-BE49-F238E27FC236}">
                <a16:creationId xmlns:a16="http://schemas.microsoft.com/office/drawing/2014/main" xmlns="" id="{DC065CDA-B811-FF62-6FCF-0377C99D10E4}"/>
              </a:ext>
            </a:extLst>
          </p:cNvPr>
          <p:cNvSpPr/>
          <p:nvPr/>
        </p:nvSpPr>
        <p:spPr>
          <a:xfrm>
            <a:off x="3610040" y="4343400"/>
            <a:ext cx="2813620" cy="2423160"/>
          </a:xfrm>
          <a:prstGeom prst="rect">
            <a:avLst/>
          </a:prstGeom>
          <a:solidFill>
            <a:schemeClr val="bg1"/>
          </a:solidFill>
          <a:ln w="158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0488" indent="-90488">
              <a:buFont typeface="Arial" panose="020B0604020202020204" pitchFamily="34" charset="0"/>
              <a:buChar char="•"/>
            </a:pPr>
            <a:r>
              <a:rPr lang="en-US" sz="1400" dirty="0" smtClean="0">
                <a:solidFill>
                  <a:schemeClr val="tx1"/>
                </a:solidFill>
              </a:rPr>
              <a:t>Leaders need to lead by example</a:t>
            </a:r>
          </a:p>
          <a:p>
            <a:pPr marL="90488" indent="-90488">
              <a:lnSpc>
                <a:spcPts val="1400"/>
              </a:lnSpc>
              <a:buFont typeface="Arial" panose="020B0604020202020204" pitchFamily="34" charset="0"/>
              <a:buChar char="•"/>
            </a:pPr>
            <a:r>
              <a:rPr lang="en-US" sz="1400" dirty="0" smtClean="0">
                <a:solidFill>
                  <a:schemeClr val="tx1"/>
                </a:solidFill>
              </a:rPr>
              <a:t>Drive intentional preparation for Intersectional recruitment to be successful</a:t>
            </a:r>
          </a:p>
          <a:p>
            <a:pPr marL="266700" lvl="1" indent="-84138">
              <a:buFont typeface="Arial" panose="020B0604020202020204" pitchFamily="34" charset="0"/>
              <a:buChar char="•"/>
              <a:tabLst>
                <a:tab pos="358775" algn="l"/>
              </a:tabLst>
            </a:pPr>
            <a:r>
              <a:rPr lang="en-CA" sz="1200" dirty="0" smtClean="0">
                <a:solidFill>
                  <a:schemeClr val="tx1"/>
                </a:solidFill>
              </a:rPr>
              <a:t>Ask tough questions</a:t>
            </a:r>
          </a:p>
          <a:p>
            <a:pPr marL="266700" lvl="1" indent="-84138">
              <a:buFont typeface="Arial" panose="020B0604020202020204" pitchFamily="34" charset="0"/>
              <a:buChar char="•"/>
              <a:tabLst>
                <a:tab pos="358775" algn="l"/>
              </a:tabLst>
            </a:pPr>
            <a:r>
              <a:rPr lang="en-CA" sz="1200" dirty="0" smtClean="0">
                <a:solidFill>
                  <a:schemeClr val="tx1"/>
                </a:solidFill>
              </a:rPr>
              <a:t> Understand what needs to change to </a:t>
            </a:r>
            <a:r>
              <a:rPr lang="en-US" sz="1200" dirty="0" smtClean="0">
                <a:solidFill>
                  <a:schemeClr val="tx1"/>
                </a:solidFill>
              </a:rPr>
              <a:t>prepare safe spaces for intersectional talent to grow and succeed</a:t>
            </a:r>
          </a:p>
          <a:p>
            <a:pPr marL="92075" lvl="1" indent="-92075">
              <a:lnSpc>
                <a:spcPts val="1400"/>
              </a:lnSpc>
              <a:buFont typeface="Arial" panose="020B0604020202020204" pitchFamily="34" charset="0"/>
              <a:buChar char="•"/>
              <a:tabLst>
                <a:tab pos="358775" algn="l"/>
              </a:tabLst>
            </a:pPr>
            <a:r>
              <a:rPr lang="en-CA" sz="1400" dirty="0" smtClean="0">
                <a:solidFill>
                  <a:schemeClr val="tx1"/>
                </a:solidFill>
              </a:rPr>
              <a:t>Hiring managers &amp; supervisors at minimum need to understand how intersectional diversity plays out across the recruitment process</a:t>
            </a:r>
            <a:endParaRPr lang="en-US" sz="1400" dirty="0" smtClean="0">
              <a:solidFill>
                <a:schemeClr val="tx1"/>
              </a:solidFill>
            </a:endParaRPr>
          </a:p>
        </p:txBody>
      </p:sp>
      <p:sp>
        <p:nvSpPr>
          <p:cNvPr id="22" name="Rectangle: Single Corner Rounded 24">
            <a:extLst>
              <a:ext uri="{FF2B5EF4-FFF2-40B4-BE49-F238E27FC236}">
                <a16:creationId xmlns:a16="http://schemas.microsoft.com/office/drawing/2014/main" xmlns="" id="{83C17B8A-8184-8672-534E-04BC05BE83B4}"/>
              </a:ext>
            </a:extLst>
          </p:cNvPr>
          <p:cNvSpPr/>
          <p:nvPr/>
        </p:nvSpPr>
        <p:spPr>
          <a:xfrm>
            <a:off x="7242395" y="1039615"/>
            <a:ext cx="1922608" cy="643822"/>
          </a:xfrm>
          <a:prstGeom prst="round1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Preconscious  Myths &amp; Biases</a:t>
            </a:r>
          </a:p>
        </p:txBody>
      </p:sp>
      <p:sp>
        <p:nvSpPr>
          <p:cNvPr id="23" name="Rectangle 22">
            <a:extLst>
              <a:ext uri="{FF2B5EF4-FFF2-40B4-BE49-F238E27FC236}">
                <a16:creationId xmlns:a16="http://schemas.microsoft.com/office/drawing/2014/main" xmlns="" id="{88F59A1F-5417-BC33-6170-B20A4241409A}"/>
              </a:ext>
            </a:extLst>
          </p:cNvPr>
          <p:cNvSpPr/>
          <p:nvPr/>
        </p:nvSpPr>
        <p:spPr>
          <a:xfrm>
            <a:off x="6697979" y="1783726"/>
            <a:ext cx="3021601" cy="2491094"/>
          </a:xfrm>
          <a:prstGeom prst="rect">
            <a:avLst/>
          </a:prstGeom>
          <a:solidFill>
            <a:schemeClr val="bg1"/>
          </a:solidFill>
          <a:ln w="15875">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0488" indent="-90488">
              <a:buFont typeface="Arial" panose="020B0604020202020204" pitchFamily="34" charset="0"/>
              <a:buChar char="•"/>
              <a:tabLst>
                <a:tab pos="92075" algn="l"/>
              </a:tabLst>
            </a:pPr>
            <a:r>
              <a:rPr lang="en-US" sz="1300" b="1" dirty="0">
                <a:solidFill>
                  <a:schemeClr val="tx1"/>
                </a:solidFill>
              </a:rPr>
              <a:t>Controlling bias is all about changing </a:t>
            </a:r>
            <a:r>
              <a:rPr lang="en-US" sz="1300" b="1" dirty="0" smtClean="0">
                <a:solidFill>
                  <a:schemeClr val="tx1"/>
                </a:solidFill>
              </a:rPr>
              <a:t>individuals </a:t>
            </a:r>
            <a:r>
              <a:rPr lang="en-US" sz="1200" dirty="0" smtClean="0">
                <a:solidFill>
                  <a:schemeClr val="tx1"/>
                </a:solidFill>
              </a:rPr>
              <a:t>- </a:t>
            </a:r>
            <a:r>
              <a:rPr lang="en-US" sz="1200" dirty="0">
                <a:solidFill>
                  <a:schemeClr val="tx1"/>
                </a:solidFill>
              </a:rPr>
              <a:t>change needs to occur at the macro levels where the systems are formed.</a:t>
            </a:r>
          </a:p>
          <a:p>
            <a:pPr marL="90488" indent="-90488">
              <a:buFont typeface="Arial" panose="020B0604020202020204" pitchFamily="34" charset="0"/>
              <a:buChar char="•"/>
              <a:tabLst>
                <a:tab pos="92075" algn="l"/>
              </a:tabLst>
            </a:pPr>
            <a:r>
              <a:rPr lang="en-US" sz="1300" b="1" dirty="0">
                <a:solidFill>
                  <a:schemeClr val="tx1"/>
                </a:solidFill>
              </a:rPr>
              <a:t>Gender career gaps are the product of </a:t>
            </a:r>
            <a:r>
              <a:rPr lang="en-US" sz="1300" b="1" dirty="0" smtClean="0">
                <a:solidFill>
                  <a:schemeClr val="tx1"/>
                </a:solidFill>
              </a:rPr>
              <a:t>choice </a:t>
            </a:r>
            <a:r>
              <a:rPr lang="en-US" sz="1300" dirty="0" smtClean="0">
                <a:solidFill>
                  <a:schemeClr val="tx1"/>
                </a:solidFill>
              </a:rPr>
              <a:t>- </a:t>
            </a:r>
            <a:r>
              <a:rPr lang="en-US" sz="1200" dirty="0" smtClean="0">
                <a:solidFill>
                  <a:schemeClr val="tx1"/>
                </a:solidFill>
              </a:rPr>
              <a:t>Cannot </a:t>
            </a:r>
            <a:r>
              <a:rPr lang="en-US" sz="1200" dirty="0">
                <a:solidFill>
                  <a:schemeClr val="tx1"/>
                </a:solidFill>
              </a:rPr>
              <a:t>assume that it </a:t>
            </a:r>
            <a:r>
              <a:rPr lang="en-US" sz="1200" dirty="0" smtClean="0">
                <a:solidFill>
                  <a:schemeClr val="tx1"/>
                </a:solidFill>
              </a:rPr>
              <a:t>is only </a:t>
            </a:r>
            <a:r>
              <a:rPr lang="en-US" sz="1200" dirty="0">
                <a:solidFill>
                  <a:schemeClr val="tx1"/>
                </a:solidFill>
              </a:rPr>
              <a:t>cis-women who take care of the children and elders</a:t>
            </a:r>
            <a:r>
              <a:rPr lang="en-US" sz="1200" dirty="0" smtClean="0">
                <a:solidFill>
                  <a:schemeClr val="tx1"/>
                </a:solidFill>
              </a:rPr>
              <a:t>. (stay at home Dads, partners &amp; others…)</a:t>
            </a:r>
            <a:endParaRPr lang="en-US" sz="1200" dirty="0">
              <a:solidFill>
                <a:schemeClr val="tx1"/>
              </a:solidFill>
            </a:endParaRPr>
          </a:p>
          <a:p>
            <a:pPr marL="90488" indent="-90488">
              <a:buFont typeface="Arial" panose="020B0604020202020204" pitchFamily="34" charset="0"/>
              <a:buChar char="•"/>
              <a:tabLst>
                <a:tab pos="92075" algn="l"/>
              </a:tabLst>
            </a:pPr>
            <a:r>
              <a:rPr lang="en-US" sz="1300" dirty="0">
                <a:solidFill>
                  <a:schemeClr val="tx1"/>
                </a:solidFill>
              </a:rPr>
              <a:t> </a:t>
            </a:r>
            <a:r>
              <a:rPr lang="en-US" sz="1300" b="1" dirty="0">
                <a:solidFill>
                  <a:schemeClr val="tx1"/>
                </a:solidFill>
              </a:rPr>
              <a:t>Focusing on large corporations will change the </a:t>
            </a:r>
            <a:r>
              <a:rPr lang="en-US" sz="1300" b="1" dirty="0" smtClean="0">
                <a:solidFill>
                  <a:schemeClr val="tx1"/>
                </a:solidFill>
              </a:rPr>
              <a:t>game </a:t>
            </a:r>
            <a:r>
              <a:rPr lang="en-US" sz="1200" dirty="0" smtClean="0">
                <a:solidFill>
                  <a:schemeClr val="tx1"/>
                </a:solidFill>
              </a:rPr>
              <a:t>- Medium </a:t>
            </a:r>
            <a:r>
              <a:rPr lang="en-US" sz="1200" dirty="0">
                <a:solidFill>
                  <a:schemeClr val="tx1"/>
                </a:solidFill>
              </a:rPr>
              <a:t>and small-sized organizations need to be included in the change</a:t>
            </a:r>
            <a:endParaRPr lang="en-CA" sz="1200" dirty="0">
              <a:solidFill>
                <a:schemeClr val="tx1"/>
              </a:solidFill>
            </a:endParaRPr>
          </a:p>
        </p:txBody>
      </p:sp>
      <p:sp>
        <p:nvSpPr>
          <p:cNvPr id="24" name="Rectangle: Single Corner Rounded 12">
            <a:extLst>
              <a:ext uri="{FF2B5EF4-FFF2-40B4-BE49-F238E27FC236}">
                <a16:creationId xmlns:a16="http://schemas.microsoft.com/office/drawing/2014/main" xmlns="" id="{FC1DD99D-23B8-CDB8-CC56-BA127E7F46F0}"/>
              </a:ext>
            </a:extLst>
          </p:cNvPr>
          <p:cNvSpPr/>
          <p:nvPr/>
        </p:nvSpPr>
        <p:spPr>
          <a:xfrm>
            <a:off x="3979443" y="1010931"/>
            <a:ext cx="1971768" cy="675151"/>
          </a:xfrm>
          <a:prstGeom prst="round1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t>Open Group Discussion</a:t>
            </a:r>
            <a:endParaRPr lang="en-CA" dirty="0"/>
          </a:p>
        </p:txBody>
      </p:sp>
      <p:sp>
        <p:nvSpPr>
          <p:cNvPr id="27" name="Rectangle 26">
            <a:extLst>
              <a:ext uri="{FF2B5EF4-FFF2-40B4-BE49-F238E27FC236}">
                <a16:creationId xmlns:a16="http://schemas.microsoft.com/office/drawing/2014/main" xmlns="" id="{DC95325C-DE33-747C-5E7E-D876400A8BA7}"/>
              </a:ext>
            </a:extLst>
          </p:cNvPr>
          <p:cNvSpPr/>
          <p:nvPr/>
        </p:nvSpPr>
        <p:spPr>
          <a:xfrm>
            <a:off x="3597002" y="1767840"/>
            <a:ext cx="2834278" cy="2377440"/>
          </a:xfrm>
          <a:prstGeom prst="rect">
            <a:avLst/>
          </a:prstGeom>
          <a:solidFill>
            <a:schemeClr val="bg1"/>
          </a:solidFill>
          <a:ln w="15875">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2075" indent="-92075">
              <a:lnSpc>
                <a:spcPts val="1400"/>
              </a:lnSpc>
              <a:buFont typeface="Arial" panose="020B0604020202020204" pitchFamily="34" charset="0"/>
              <a:buChar char="•"/>
              <a:tabLst>
                <a:tab pos="92075" algn="l"/>
              </a:tabLst>
            </a:pPr>
            <a:r>
              <a:rPr lang="en-CA" sz="1400" dirty="0" smtClean="0">
                <a:solidFill>
                  <a:schemeClr val="tx1"/>
                </a:solidFill>
              </a:rPr>
              <a:t>The corporate culture, is set by leaders - from the top down</a:t>
            </a:r>
          </a:p>
          <a:p>
            <a:pPr marL="92075" indent="-92075">
              <a:buFont typeface="Arial" panose="020B0604020202020204" pitchFamily="34" charset="0"/>
              <a:buChar char="•"/>
              <a:tabLst>
                <a:tab pos="92075" algn="l"/>
              </a:tabLst>
            </a:pPr>
            <a:r>
              <a:rPr lang="en-CA" sz="1400" dirty="0" smtClean="0">
                <a:solidFill>
                  <a:schemeClr val="tx1"/>
                </a:solidFill>
              </a:rPr>
              <a:t>Leaders need to set an example</a:t>
            </a:r>
          </a:p>
          <a:p>
            <a:pPr marL="92075" indent="-92075">
              <a:buFont typeface="Arial" panose="020B0604020202020204" pitchFamily="34" charset="0"/>
              <a:buChar char="•"/>
              <a:tabLst>
                <a:tab pos="92075" algn="l"/>
              </a:tabLst>
            </a:pPr>
            <a:r>
              <a:rPr lang="en-CA" sz="1400" dirty="0" smtClean="0">
                <a:solidFill>
                  <a:schemeClr val="tx1"/>
                </a:solidFill>
              </a:rPr>
              <a:t>Leaders at all levels need to; </a:t>
            </a:r>
          </a:p>
          <a:p>
            <a:pPr marL="266700" lvl="1" indent="-84138">
              <a:buFont typeface="Arial" panose="020B0604020202020204" pitchFamily="34" charset="0"/>
              <a:buChar char="•"/>
              <a:tabLst>
                <a:tab pos="92075" algn="l"/>
              </a:tabLst>
            </a:pPr>
            <a:r>
              <a:rPr lang="en-CA" sz="1200" dirty="0" smtClean="0">
                <a:solidFill>
                  <a:schemeClr val="tx1"/>
                </a:solidFill>
              </a:rPr>
              <a:t>know what they need to learn and why (benefits of inclusion on culture &amp; profits etc.), </a:t>
            </a:r>
          </a:p>
          <a:p>
            <a:pPr marL="266700" lvl="1" indent="-84138">
              <a:buFont typeface="Arial" panose="020B0604020202020204" pitchFamily="34" charset="0"/>
              <a:buChar char="•"/>
              <a:tabLst>
                <a:tab pos="92075" algn="l"/>
              </a:tabLst>
            </a:pPr>
            <a:r>
              <a:rPr lang="en-CA" sz="1200" dirty="0" smtClean="0">
                <a:solidFill>
                  <a:schemeClr val="tx1"/>
                </a:solidFill>
              </a:rPr>
              <a:t>share skill sets, engage in mentoring to address issues an promote inclusion</a:t>
            </a:r>
          </a:p>
          <a:p>
            <a:pPr marL="266700" lvl="1" indent="-84138">
              <a:buFont typeface="Arial" panose="020B0604020202020204" pitchFamily="34" charset="0"/>
              <a:buChar char="•"/>
              <a:tabLst>
                <a:tab pos="92075" algn="l"/>
              </a:tabLst>
            </a:pPr>
            <a:r>
              <a:rPr lang="en-CA" sz="1200" dirty="0" smtClean="0">
                <a:solidFill>
                  <a:schemeClr val="tx1"/>
                </a:solidFill>
              </a:rPr>
              <a:t>be </a:t>
            </a:r>
            <a:r>
              <a:rPr lang="en-CA" sz="1200" dirty="0">
                <a:solidFill>
                  <a:schemeClr val="tx1"/>
                </a:solidFill>
              </a:rPr>
              <a:t>open about their feelings with staff and include them in the </a:t>
            </a:r>
            <a:r>
              <a:rPr lang="en-CA" sz="1200" dirty="0" smtClean="0">
                <a:solidFill>
                  <a:schemeClr val="tx1"/>
                </a:solidFill>
              </a:rPr>
              <a:t>journey</a:t>
            </a:r>
          </a:p>
        </p:txBody>
      </p:sp>
    </p:spTree>
    <p:extLst>
      <p:ext uri="{BB962C8B-B14F-4D97-AF65-F5344CB8AC3E}">
        <p14:creationId xmlns:p14="http://schemas.microsoft.com/office/powerpoint/2010/main" xmlns="" val="9562631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Single Corner Rounded 23">
            <a:extLst>
              <a:ext uri="{FF2B5EF4-FFF2-40B4-BE49-F238E27FC236}">
                <a16:creationId xmlns:a16="http://schemas.microsoft.com/office/drawing/2014/main" xmlns="" id="{2E2DD689-29BD-F7D0-C076-FE7F18F07E27}"/>
              </a:ext>
            </a:extLst>
          </p:cNvPr>
          <p:cNvSpPr/>
          <p:nvPr/>
        </p:nvSpPr>
        <p:spPr>
          <a:xfrm>
            <a:off x="729574" y="1466868"/>
            <a:ext cx="2402246" cy="549818"/>
          </a:xfrm>
          <a:prstGeom prst="round1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dirty="0" smtClean="0"/>
              <a:t>Brainstormed Solutions</a:t>
            </a:r>
            <a:endParaRPr lang="en-CA" sz="1600" dirty="0"/>
          </a:p>
        </p:txBody>
      </p:sp>
      <p:sp>
        <p:nvSpPr>
          <p:cNvPr id="26" name="Double Wave 25">
            <a:extLst>
              <a:ext uri="{FF2B5EF4-FFF2-40B4-BE49-F238E27FC236}">
                <a16:creationId xmlns:a16="http://schemas.microsoft.com/office/drawing/2014/main" xmlns="" id="{58964CE4-8949-DBA4-5C11-7EFAECFC7DA0}"/>
              </a:ext>
            </a:extLst>
          </p:cNvPr>
          <p:cNvSpPr/>
          <p:nvPr/>
        </p:nvSpPr>
        <p:spPr>
          <a:xfrm>
            <a:off x="2359618" y="251590"/>
            <a:ext cx="5939757" cy="556792"/>
          </a:xfrm>
          <a:prstGeom prst="doubleWave">
            <a:avLst/>
          </a:prstGeom>
          <a:solidFill>
            <a:srgbClr val="7030A0"/>
          </a:solidFill>
          <a:ln w="38100">
            <a:solidFill>
              <a:srgbClr val="FF3300"/>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dirty="0">
                <a:solidFill>
                  <a:srgbClr val="FFFFCC"/>
                </a:solidFill>
              </a:rPr>
              <a:t>GROUP </a:t>
            </a:r>
            <a:r>
              <a:rPr lang="en-CA" sz="2400" dirty="0" smtClean="0">
                <a:solidFill>
                  <a:srgbClr val="FFFFCC"/>
                </a:solidFill>
              </a:rPr>
              <a:t>SOLUTION EXPLORATION</a:t>
            </a:r>
            <a:endParaRPr lang="en-CA" sz="2400" dirty="0">
              <a:solidFill>
                <a:srgbClr val="FFFFCC"/>
              </a:solidFill>
            </a:endParaRPr>
          </a:p>
        </p:txBody>
      </p:sp>
      <p:sp>
        <p:nvSpPr>
          <p:cNvPr id="11" name="Content Placeholder 7">
            <a:extLst>
              <a:ext uri="{FF2B5EF4-FFF2-40B4-BE49-F238E27FC236}">
                <a16:creationId xmlns:a16="http://schemas.microsoft.com/office/drawing/2014/main" xmlns="" id="{7C8AA473-5B06-C0B1-FD44-71809B2A8442}"/>
              </a:ext>
            </a:extLst>
          </p:cNvPr>
          <p:cNvSpPr txBox="1">
            <a:spLocks/>
          </p:cNvSpPr>
          <p:nvPr/>
        </p:nvSpPr>
        <p:spPr>
          <a:xfrm>
            <a:off x="127933" y="179739"/>
            <a:ext cx="1496174" cy="1192425"/>
          </a:xfrm>
          <a:prstGeom prst="roundRect">
            <a:avLst/>
          </a:prstGeom>
          <a:blipFill>
            <a:blip r:embed="rId2" cstate="print"/>
            <a:tile tx="0" ty="0" sx="100000" sy="100000" flip="none" algn="tl"/>
          </a:blipFill>
          <a:ln w="76200">
            <a:solidFill>
              <a:srgbClr val="CE3B9C"/>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en-CA" sz="3600" dirty="0">
                <a:solidFill>
                  <a:srgbClr val="D1379E"/>
                </a:solidFill>
              </a:rPr>
              <a:t>I</a:t>
            </a:r>
            <a:r>
              <a:rPr lang="en-CA" sz="2000" dirty="0">
                <a:solidFill>
                  <a:schemeClr val="tx1"/>
                </a:solidFill>
              </a:rPr>
              <a:t>NCLUSION</a:t>
            </a:r>
          </a:p>
        </p:txBody>
      </p:sp>
      <p:sp>
        <p:nvSpPr>
          <p:cNvPr id="47" name="Rectangle 46">
            <a:extLst>
              <a:ext uri="{FF2B5EF4-FFF2-40B4-BE49-F238E27FC236}">
                <a16:creationId xmlns:a16="http://schemas.microsoft.com/office/drawing/2014/main" xmlns="" id="{83D1BF59-D9B4-2A73-F248-563E820DC77B}"/>
              </a:ext>
            </a:extLst>
          </p:cNvPr>
          <p:cNvSpPr/>
          <p:nvPr/>
        </p:nvSpPr>
        <p:spPr>
          <a:xfrm>
            <a:off x="175260" y="2141220"/>
            <a:ext cx="3672840" cy="4602480"/>
          </a:xfrm>
          <a:prstGeom prst="rect">
            <a:avLst/>
          </a:prstGeom>
          <a:solidFill>
            <a:schemeClr val="bg1"/>
          </a:solidFill>
          <a:ln w="15875">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3038" indent="-173038">
              <a:tabLst>
                <a:tab pos="92075" algn="l"/>
              </a:tabLst>
            </a:pPr>
            <a:endParaRPr lang="en-CA" sz="1400" b="1" dirty="0">
              <a:solidFill>
                <a:schemeClr val="tx1"/>
              </a:solidFill>
            </a:endParaRPr>
          </a:p>
          <a:p>
            <a:pPr marL="173038" indent="-173038">
              <a:tabLst>
                <a:tab pos="92075" algn="l"/>
              </a:tabLst>
            </a:pPr>
            <a:endParaRPr lang="en-CA" sz="1400" b="1" dirty="0">
              <a:solidFill>
                <a:schemeClr val="tx1"/>
              </a:solidFill>
            </a:endParaRPr>
          </a:p>
          <a:p>
            <a:pPr marL="173038" indent="-173038">
              <a:tabLst>
                <a:tab pos="92075" algn="l"/>
              </a:tabLst>
            </a:pPr>
            <a:endParaRPr lang="en-CA" sz="1400" b="1" dirty="0">
              <a:solidFill>
                <a:schemeClr val="tx1"/>
              </a:solidFill>
            </a:endParaRPr>
          </a:p>
          <a:p>
            <a:pPr marL="173038" indent="-173038">
              <a:tabLst>
                <a:tab pos="92075" algn="l"/>
              </a:tabLst>
            </a:pPr>
            <a:endParaRPr lang="en-CA" sz="1400" b="1" dirty="0">
              <a:solidFill>
                <a:schemeClr val="tx1"/>
              </a:solidFill>
            </a:endParaRPr>
          </a:p>
          <a:p>
            <a:pPr marL="173038" indent="-173038">
              <a:tabLst>
                <a:tab pos="92075" algn="l"/>
              </a:tabLst>
            </a:pPr>
            <a:endParaRPr lang="en-CA" sz="1400" b="1" dirty="0">
              <a:solidFill>
                <a:schemeClr val="tx1"/>
              </a:solidFill>
            </a:endParaRPr>
          </a:p>
          <a:p>
            <a:pPr marL="173038" indent="-173038">
              <a:tabLst>
                <a:tab pos="92075" algn="l"/>
              </a:tabLst>
            </a:pPr>
            <a:endParaRPr lang="en-CA" sz="1400" b="1" dirty="0">
              <a:solidFill>
                <a:schemeClr val="tx1"/>
              </a:solidFill>
            </a:endParaRPr>
          </a:p>
          <a:p>
            <a:pPr marL="173038" indent="-173038">
              <a:tabLst>
                <a:tab pos="92075" algn="l"/>
              </a:tabLst>
            </a:pPr>
            <a:endParaRPr lang="en-CA" sz="1400" b="1" dirty="0">
              <a:solidFill>
                <a:schemeClr val="tx1"/>
              </a:solidFill>
            </a:endParaRPr>
          </a:p>
          <a:p>
            <a:pPr marL="182563" lvl="1" indent="-182563">
              <a:lnSpc>
                <a:spcPts val="1700"/>
              </a:lnSpc>
              <a:spcAft>
                <a:spcPts val="600"/>
              </a:spcAft>
              <a:buFont typeface="Arial" panose="020B0604020202020204" pitchFamily="34" charset="0"/>
              <a:buChar char="•"/>
              <a:tabLst>
                <a:tab pos="92075" algn="l"/>
              </a:tabLst>
            </a:pPr>
            <a:r>
              <a:rPr lang="en-CA" sz="1600" dirty="0" smtClean="0">
                <a:solidFill>
                  <a:schemeClr val="tx1"/>
                </a:solidFill>
              </a:rPr>
              <a:t>Explore Inclusion from a Leaders perspective - What is important?</a:t>
            </a:r>
          </a:p>
          <a:p>
            <a:pPr marL="358775" lvl="1" indent="-92075">
              <a:buFont typeface="Arial" panose="020B0604020202020204" pitchFamily="34" charset="0"/>
              <a:buChar char="•"/>
              <a:tabLst>
                <a:tab pos="92075" algn="l"/>
              </a:tabLst>
            </a:pPr>
            <a:r>
              <a:rPr lang="en-CA" sz="1400" dirty="0" smtClean="0">
                <a:solidFill>
                  <a:schemeClr val="tx1"/>
                </a:solidFill>
              </a:rPr>
              <a:t>See it from a profit perspective. </a:t>
            </a:r>
          </a:p>
          <a:p>
            <a:pPr marL="358775" lvl="1" indent="-92075">
              <a:lnSpc>
                <a:spcPts val="1400"/>
              </a:lnSpc>
              <a:buFont typeface="Arial" panose="020B0604020202020204" pitchFamily="34" charset="0"/>
              <a:buChar char="•"/>
              <a:tabLst>
                <a:tab pos="92075" algn="l"/>
              </a:tabLst>
            </a:pPr>
            <a:r>
              <a:rPr lang="en-CA" sz="1400" dirty="0" smtClean="0">
                <a:solidFill>
                  <a:schemeClr val="tx1"/>
                </a:solidFill>
              </a:rPr>
              <a:t>A means to identify and resolve employee retention problems </a:t>
            </a:r>
            <a:r>
              <a:rPr lang="en-CA" sz="1400">
                <a:solidFill>
                  <a:schemeClr val="tx1"/>
                </a:solidFill>
              </a:rPr>
              <a:t>and </a:t>
            </a:r>
            <a:r>
              <a:rPr lang="en-CA" sz="1400" smtClean="0">
                <a:solidFill>
                  <a:schemeClr val="tx1"/>
                </a:solidFill>
              </a:rPr>
              <a:t>challenges.</a:t>
            </a:r>
            <a:endParaRPr lang="en-CA" sz="1400" dirty="0" smtClean="0">
              <a:solidFill>
                <a:schemeClr val="tx1"/>
              </a:solidFill>
            </a:endParaRPr>
          </a:p>
          <a:p>
            <a:pPr marL="182563" lvl="1" indent="-182563">
              <a:tabLst>
                <a:tab pos="92075" algn="l"/>
              </a:tabLst>
            </a:pPr>
            <a:endParaRPr lang="en-CA" sz="800" dirty="0" smtClean="0">
              <a:solidFill>
                <a:schemeClr val="tx1"/>
              </a:solidFill>
            </a:endParaRPr>
          </a:p>
          <a:p>
            <a:pPr marL="182563" lvl="1" indent="-182563">
              <a:spcAft>
                <a:spcPts val="600"/>
              </a:spcAft>
              <a:buFont typeface="Arial" panose="020B0604020202020204" pitchFamily="34" charset="0"/>
              <a:buChar char="•"/>
              <a:tabLst>
                <a:tab pos="92075" algn="l"/>
              </a:tabLst>
            </a:pPr>
            <a:r>
              <a:rPr lang="en-CA" sz="1600" dirty="0" smtClean="0">
                <a:solidFill>
                  <a:schemeClr val="tx1"/>
                </a:solidFill>
              </a:rPr>
              <a:t>Training &amp; Support for Leaders</a:t>
            </a:r>
          </a:p>
          <a:p>
            <a:pPr marL="266700" lvl="1" indent="-84138">
              <a:lnSpc>
                <a:spcPts val="1400"/>
              </a:lnSpc>
              <a:buFont typeface="Arial" panose="020B0604020202020204" pitchFamily="34" charset="0"/>
              <a:buChar char="•"/>
              <a:tabLst>
                <a:tab pos="92075" algn="l"/>
              </a:tabLst>
            </a:pPr>
            <a:r>
              <a:rPr lang="en-CA" sz="1400" dirty="0" smtClean="0">
                <a:solidFill>
                  <a:schemeClr val="tx1"/>
                </a:solidFill>
              </a:rPr>
              <a:t>Don’t have lot of time for traditional training.</a:t>
            </a:r>
          </a:p>
          <a:p>
            <a:pPr marL="266700" lvl="1" indent="-84138">
              <a:lnSpc>
                <a:spcPts val="1400"/>
              </a:lnSpc>
              <a:buFont typeface="Arial" panose="020B0604020202020204" pitchFamily="34" charset="0"/>
              <a:buChar char="•"/>
              <a:tabLst>
                <a:tab pos="92075" algn="l"/>
              </a:tabLst>
            </a:pPr>
            <a:r>
              <a:rPr lang="en-CA" sz="1400" dirty="0" smtClean="0">
                <a:solidFill>
                  <a:schemeClr val="tx1"/>
                </a:solidFill>
              </a:rPr>
              <a:t>May be receptive to creating an inclusive culture for success through mentoring.</a:t>
            </a:r>
          </a:p>
          <a:p>
            <a:pPr marL="266700" lvl="1" indent="-84138">
              <a:lnSpc>
                <a:spcPts val="1400"/>
              </a:lnSpc>
              <a:tabLst>
                <a:tab pos="92075" algn="l"/>
              </a:tabLst>
            </a:pPr>
            <a:r>
              <a:rPr lang="en-CA" sz="1400" dirty="0" smtClean="0">
                <a:solidFill>
                  <a:schemeClr val="tx1"/>
                </a:solidFill>
              </a:rPr>
              <a:t> </a:t>
            </a:r>
            <a:endParaRPr lang="en-CA" sz="500" dirty="0" smtClean="0">
              <a:solidFill>
                <a:schemeClr val="tx1"/>
              </a:solidFill>
            </a:endParaRPr>
          </a:p>
          <a:p>
            <a:pPr marL="180975" indent="-180975">
              <a:lnSpc>
                <a:spcPts val="1700"/>
              </a:lnSpc>
              <a:spcAft>
                <a:spcPts val="600"/>
              </a:spcAft>
              <a:buFont typeface="Arial" panose="020B0604020202020204" pitchFamily="34" charset="0"/>
              <a:buChar char="•"/>
              <a:tabLst>
                <a:tab pos="92075" algn="l"/>
              </a:tabLst>
            </a:pPr>
            <a:r>
              <a:rPr lang="en-CA" sz="1600" dirty="0" smtClean="0">
                <a:solidFill>
                  <a:schemeClr val="tx1"/>
                </a:solidFill>
              </a:rPr>
              <a:t>Create mentoring models beyond usual levels of leadership and experience</a:t>
            </a:r>
          </a:p>
          <a:p>
            <a:pPr marL="266700" indent="-84138">
              <a:lnSpc>
                <a:spcPts val="1400"/>
              </a:lnSpc>
              <a:buFont typeface="Arial" panose="020B0604020202020204" pitchFamily="34" charset="0"/>
              <a:buChar char="•"/>
              <a:tabLst>
                <a:tab pos="92075" algn="l"/>
              </a:tabLst>
            </a:pPr>
            <a:r>
              <a:rPr lang="en-CA" sz="1400" dirty="0" smtClean="0">
                <a:solidFill>
                  <a:schemeClr val="tx1"/>
                </a:solidFill>
              </a:rPr>
              <a:t>Leaders need to be open minded about how to make mentoring more diverse &amp; inclusive</a:t>
            </a:r>
          </a:p>
          <a:p>
            <a:pPr marL="266700" indent="-84138">
              <a:buFont typeface="Arial" panose="020B0604020202020204" pitchFamily="34" charset="0"/>
              <a:buChar char="•"/>
              <a:tabLst>
                <a:tab pos="92075" algn="l"/>
              </a:tabLst>
            </a:pPr>
            <a:r>
              <a:rPr lang="en-CA" sz="1400" dirty="0" smtClean="0">
                <a:solidFill>
                  <a:schemeClr val="tx1"/>
                </a:solidFill>
              </a:rPr>
              <a:t>Recognizes the benefits of co-learning. </a:t>
            </a:r>
          </a:p>
          <a:p>
            <a:pPr marL="266700" indent="-84138">
              <a:lnSpc>
                <a:spcPts val="1400"/>
              </a:lnSpc>
              <a:buFont typeface="Arial" panose="020B0604020202020204" pitchFamily="34" charset="0"/>
              <a:buChar char="•"/>
              <a:tabLst>
                <a:tab pos="92075" algn="l"/>
              </a:tabLst>
            </a:pPr>
            <a:r>
              <a:rPr lang="en-CA" sz="1400" dirty="0" smtClean="0">
                <a:solidFill>
                  <a:schemeClr val="tx1"/>
                </a:solidFill>
              </a:rPr>
              <a:t>Value individual and group intersectional experience, cultural awareness, language etc.</a:t>
            </a:r>
          </a:p>
          <a:p>
            <a:pPr marL="266700" indent="-84138">
              <a:lnSpc>
                <a:spcPts val="1400"/>
              </a:lnSpc>
              <a:buFont typeface="Arial" panose="020B0604020202020204" pitchFamily="34" charset="0"/>
              <a:buChar char="•"/>
              <a:tabLst>
                <a:tab pos="92075" algn="l"/>
              </a:tabLst>
            </a:pPr>
            <a:r>
              <a:rPr lang="en-CA" sz="1400" dirty="0" smtClean="0">
                <a:solidFill>
                  <a:schemeClr val="tx1"/>
                </a:solidFill>
              </a:rPr>
              <a:t>Honours employee skill sets at all levels of the organization.</a:t>
            </a:r>
          </a:p>
          <a:p>
            <a:pPr marL="266700" indent="-84138">
              <a:tabLst>
                <a:tab pos="92075" algn="l"/>
              </a:tabLst>
            </a:pPr>
            <a:endParaRPr lang="en-CA" sz="1400" dirty="0" smtClean="0">
              <a:solidFill>
                <a:schemeClr val="tx1"/>
              </a:solidFill>
            </a:endParaRPr>
          </a:p>
          <a:p>
            <a:pPr marL="180975" indent="-180975">
              <a:buFont typeface="Arial" panose="020B0604020202020204" pitchFamily="34" charset="0"/>
              <a:buChar char="•"/>
              <a:tabLst>
                <a:tab pos="92075" algn="l"/>
              </a:tabLst>
            </a:pPr>
            <a:endParaRPr lang="en-CA" sz="1400" dirty="0">
              <a:solidFill>
                <a:schemeClr val="tx1"/>
              </a:solidFill>
            </a:endParaRPr>
          </a:p>
          <a:p>
            <a:pPr marL="180975" indent="-180975">
              <a:buFont typeface="Arial" panose="020B0604020202020204" pitchFamily="34" charset="0"/>
              <a:buChar char="•"/>
              <a:tabLst>
                <a:tab pos="92075" algn="l"/>
              </a:tabLst>
            </a:pPr>
            <a:endParaRPr lang="en-CA" sz="1400" dirty="0">
              <a:solidFill>
                <a:schemeClr val="tx1"/>
              </a:solidFill>
            </a:endParaRPr>
          </a:p>
          <a:p>
            <a:pPr marL="180975" indent="-180975">
              <a:buFont typeface="Arial" panose="020B0604020202020204" pitchFamily="34" charset="0"/>
              <a:buChar char="•"/>
              <a:tabLst>
                <a:tab pos="92075" algn="l"/>
              </a:tabLst>
            </a:pPr>
            <a:endParaRPr lang="en-CA" sz="1400" dirty="0">
              <a:solidFill>
                <a:schemeClr val="tx1"/>
              </a:solidFill>
            </a:endParaRPr>
          </a:p>
          <a:p>
            <a:pPr marL="173038" indent="-173038">
              <a:tabLst>
                <a:tab pos="92075" algn="l"/>
              </a:tabLst>
            </a:pPr>
            <a:endParaRPr lang="en-CA" sz="1400" b="1" dirty="0">
              <a:solidFill>
                <a:schemeClr val="tx1"/>
              </a:solidFill>
            </a:endParaRPr>
          </a:p>
          <a:p>
            <a:pPr marL="173038" indent="-173038">
              <a:tabLst>
                <a:tab pos="92075" algn="l"/>
              </a:tabLst>
            </a:pPr>
            <a:endParaRPr lang="en-CA" sz="1400" b="1" dirty="0">
              <a:solidFill>
                <a:schemeClr val="tx1"/>
              </a:solidFill>
            </a:endParaRPr>
          </a:p>
          <a:p>
            <a:pPr marL="180975" indent="-180975">
              <a:tabLst>
                <a:tab pos="92075" algn="l"/>
              </a:tabLst>
            </a:pPr>
            <a:endParaRPr lang="en-CA" sz="1600" dirty="0">
              <a:solidFill>
                <a:schemeClr val="tx1"/>
              </a:solidFill>
            </a:endParaRPr>
          </a:p>
        </p:txBody>
      </p:sp>
      <p:sp>
        <p:nvSpPr>
          <p:cNvPr id="45" name="Rectangle 44">
            <a:extLst>
              <a:ext uri="{FF2B5EF4-FFF2-40B4-BE49-F238E27FC236}">
                <a16:creationId xmlns:a16="http://schemas.microsoft.com/office/drawing/2014/main" xmlns="" id="{9F8487DB-B423-E42F-C797-D7EE9CC34EF1}"/>
              </a:ext>
            </a:extLst>
          </p:cNvPr>
          <p:cNvSpPr/>
          <p:nvPr/>
        </p:nvSpPr>
        <p:spPr>
          <a:xfrm>
            <a:off x="2519424" y="836202"/>
            <a:ext cx="5701709" cy="577428"/>
          </a:xfrm>
          <a:prstGeom prst="rect">
            <a:avLst/>
          </a:prstGeom>
          <a:solidFill>
            <a:schemeClr val="bg1"/>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CA" sz="1200" b="1" dirty="0">
              <a:solidFill>
                <a:schemeClr val="tx1"/>
              </a:solidFill>
            </a:endParaRPr>
          </a:p>
          <a:p>
            <a:endParaRPr lang="en-CA" sz="1200" b="1" dirty="0">
              <a:solidFill>
                <a:schemeClr val="tx1"/>
              </a:solidFill>
            </a:endParaRPr>
          </a:p>
          <a:p>
            <a:endParaRPr lang="en-CA" sz="2400" b="1" dirty="0">
              <a:solidFill>
                <a:schemeClr val="tx1"/>
              </a:solidFill>
            </a:endParaRPr>
          </a:p>
          <a:p>
            <a:pPr algn="ctr"/>
            <a:r>
              <a:rPr lang="en-CA" sz="2400" b="1" dirty="0" smtClean="0">
                <a:solidFill>
                  <a:schemeClr val="tx1"/>
                </a:solidFill>
              </a:rPr>
              <a:t>Leadership Behaviour</a:t>
            </a:r>
            <a:endParaRPr lang="en-CA" sz="2400" b="1" dirty="0">
              <a:solidFill>
                <a:schemeClr val="tx1"/>
              </a:solidFill>
            </a:endParaRPr>
          </a:p>
          <a:p>
            <a:pPr marR="127000"/>
            <a:endParaRPr lang="en-CA" sz="1200" b="1" dirty="0">
              <a:solidFill>
                <a:schemeClr val="tx1"/>
              </a:solidFill>
            </a:endParaRPr>
          </a:p>
          <a:p>
            <a:pPr marR="127000"/>
            <a:endParaRPr lang="en-CA" sz="1200" b="1" dirty="0">
              <a:solidFill>
                <a:schemeClr val="tx1"/>
              </a:solidFill>
            </a:endParaRPr>
          </a:p>
          <a:p>
            <a:pPr marR="127000"/>
            <a:endParaRPr lang="en-CA" sz="1200" b="1" dirty="0">
              <a:solidFill>
                <a:schemeClr val="tx1"/>
              </a:solidFill>
            </a:endParaRPr>
          </a:p>
          <a:p>
            <a:pPr marR="127000"/>
            <a:endParaRPr lang="en-CA" sz="1200" b="1" dirty="0">
              <a:solidFill>
                <a:schemeClr val="tx1"/>
              </a:solidFill>
            </a:endParaRPr>
          </a:p>
        </p:txBody>
      </p:sp>
      <p:pic>
        <p:nvPicPr>
          <p:cNvPr id="13" name="Picture 2" descr="E:\CCEWBPWC IDEAS Project\BPWC CCEW Project\Project Committees\Committees &amp;  Mtgs\Community Building\BPWCCEW Event Aug2022\Prommotion\Social media promotion\website\IDEAS Bulb.png"/>
          <p:cNvPicPr>
            <a:picLocks noChangeAspect="1" noChangeArrowheads="1"/>
          </p:cNvPicPr>
          <p:nvPr/>
        </p:nvPicPr>
        <p:blipFill>
          <a:blip r:embed="rId3" cstate="print"/>
          <a:srcRect/>
          <a:stretch>
            <a:fillRect/>
          </a:stretch>
        </p:blipFill>
        <p:spPr bwMode="auto">
          <a:xfrm>
            <a:off x="8204200" y="5151069"/>
            <a:ext cx="1380885" cy="1347698"/>
          </a:xfrm>
          <a:prstGeom prst="rect">
            <a:avLst/>
          </a:prstGeom>
          <a:noFill/>
        </p:spPr>
      </p:pic>
      <p:sp>
        <p:nvSpPr>
          <p:cNvPr id="2" name="Rectangle 1">
            <a:extLst>
              <a:ext uri="{FF2B5EF4-FFF2-40B4-BE49-F238E27FC236}">
                <a16:creationId xmlns:a16="http://schemas.microsoft.com/office/drawing/2014/main" xmlns="" id="{41A0FA61-7809-8281-FC0C-36988012C26A}"/>
              </a:ext>
            </a:extLst>
          </p:cNvPr>
          <p:cNvSpPr/>
          <p:nvPr/>
        </p:nvSpPr>
        <p:spPr>
          <a:xfrm>
            <a:off x="4003658" y="2141220"/>
            <a:ext cx="3159142" cy="4610100"/>
          </a:xfrm>
          <a:prstGeom prst="rect">
            <a:avLst/>
          </a:prstGeom>
          <a:solidFill>
            <a:schemeClr val="bg1"/>
          </a:solidFill>
          <a:ln w="15875">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975" indent="-180975">
              <a:tabLst>
                <a:tab pos="92075" algn="l"/>
              </a:tabLst>
            </a:pPr>
            <a:endParaRPr lang="en-CA" sz="1400" b="1" dirty="0">
              <a:solidFill>
                <a:schemeClr val="tx1"/>
              </a:solidFill>
            </a:endParaRPr>
          </a:p>
          <a:p>
            <a:pPr marL="180975" indent="-180975">
              <a:tabLst>
                <a:tab pos="92075" algn="l"/>
              </a:tabLst>
            </a:pPr>
            <a:endParaRPr lang="en-CA" sz="1400" b="1" dirty="0">
              <a:solidFill>
                <a:schemeClr val="tx1"/>
              </a:solidFill>
            </a:endParaRPr>
          </a:p>
          <a:p>
            <a:pPr marL="180975" indent="-180975">
              <a:tabLst>
                <a:tab pos="92075" algn="l"/>
              </a:tabLst>
            </a:pPr>
            <a:endParaRPr lang="en-CA" sz="1400" b="1" dirty="0">
              <a:solidFill>
                <a:schemeClr val="tx1"/>
              </a:solidFill>
            </a:endParaRPr>
          </a:p>
          <a:p>
            <a:pPr marL="180975" indent="-180975">
              <a:tabLst>
                <a:tab pos="92075" algn="l"/>
              </a:tabLst>
            </a:pPr>
            <a:endParaRPr lang="en-CA" sz="1400" b="1" dirty="0">
              <a:solidFill>
                <a:schemeClr val="tx1"/>
              </a:solidFill>
            </a:endParaRPr>
          </a:p>
          <a:p>
            <a:pPr marL="180975" indent="-180975">
              <a:tabLst>
                <a:tab pos="92075" algn="l"/>
              </a:tabLst>
            </a:pPr>
            <a:endParaRPr lang="en-CA" sz="1400" b="1" dirty="0">
              <a:solidFill>
                <a:schemeClr val="tx1"/>
              </a:solidFill>
            </a:endParaRPr>
          </a:p>
          <a:p>
            <a:pPr marL="180975" indent="-180975">
              <a:tabLst>
                <a:tab pos="92075" algn="l"/>
              </a:tabLst>
            </a:pPr>
            <a:endParaRPr lang="en-CA" sz="1400" b="1" dirty="0">
              <a:solidFill>
                <a:schemeClr val="tx1"/>
              </a:solidFill>
            </a:endParaRPr>
          </a:p>
          <a:p>
            <a:pPr marL="180975" indent="-180975">
              <a:tabLst>
                <a:tab pos="92075" algn="l"/>
              </a:tabLst>
            </a:pPr>
            <a:endParaRPr lang="en-CA" sz="1400" b="1" dirty="0">
              <a:solidFill>
                <a:schemeClr val="tx1"/>
              </a:solidFill>
            </a:endParaRPr>
          </a:p>
          <a:p>
            <a:pPr marL="180975" indent="-180975">
              <a:tabLst>
                <a:tab pos="92075" algn="l"/>
              </a:tabLst>
            </a:pPr>
            <a:endParaRPr lang="en-CA" sz="1400" b="1" dirty="0">
              <a:solidFill>
                <a:schemeClr val="tx1"/>
              </a:solidFill>
            </a:endParaRPr>
          </a:p>
          <a:p>
            <a:pPr marL="180975" indent="-180975">
              <a:tabLst>
                <a:tab pos="92075" algn="l"/>
              </a:tabLst>
            </a:pPr>
            <a:endParaRPr lang="en-CA" sz="1400" b="1" dirty="0">
              <a:solidFill>
                <a:schemeClr val="tx1"/>
              </a:solidFill>
            </a:endParaRPr>
          </a:p>
          <a:p>
            <a:pPr marL="180975" indent="-180975">
              <a:tabLst>
                <a:tab pos="92075" algn="l"/>
              </a:tabLst>
            </a:pPr>
            <a:endParaRPr lang="en-CA" sz="1400" b="1" dirty="0">
              <a:solidFill>
                <a:schemeClr val="tx1"/>
              </a:solidFill>
            </a:endParaRPr>
          </a:p>
          <a:p>
            <a:pPr marL="180975" indent="-180975">
              <a:lnSpc>
                <a:spcPts val="1500"/>
              </a:lnSpc>
              <a:tabLst>
                <a:tab pos="92075" algn="l"/>
              </a:tabLst>
            </a:pPr>
            <a:r>
              <a:rPr lang="en-CA" sz="1400" b="1" dirty="0">
                <a:solidFill>
                  <a:schemeClr val="tx1"/>
                </a:solidFill>
              </a:rPr>
              <a:t>SOLUTION TITLE: </a:t>
            </a:r>
            <a:r>
              <a:rPr lang="en-CA" sz="1400" b="1" dirty="0" smtClean="0">
                <a:solidFill>
                  <a:schemeClr val="tx1"/>
                </a:solidFill>
              </a:rPr>
              <a:t>Motivated leaders maximize profits and retain talent by leaning </a:t>
            </a:r>
            <a:r>
              <a:rPr lang="en-CA" sz="1400" b="1" dirty="0">
                <a:solidFill>
                  <a:schemeClr val="tx1"/>
                </a:solidFill>
              </a:rPr>
              <a:t>into inclusion </a:t>
            </a:r>
            <a:r>
              <a:rPr lang="en-CA" sz="1400" b="1" dirty="0" smtClean="0">
                <a:solidFill>
                  <a:schemeClr val="tx1"/>
                </a:solidFill>
              </a:rPr>
              <a:t>through mentoring</a:t>
            </a:r>
            <a:endParaRPr lang="en-CA" sz="1400" b="1" dirty="0">
              <a:solidFill>
                <a:schemeClr val="tx1"/>
              </a:solidFill>
            </a:endParaRPr>
          </a:p>
          <a:p>
            <a:pPr marL="180975" indent="-180975">
              <a:buFont typeface="Arial" panose="020B0604020202020204" pitchFamily="34" charset="0"/>
              <a:buChar char="•"/>
              <a:tabLst>
                <a:tab pos="92075" algn="l"/>
              </a:tabLst>
            </a:pPr>
            <a:r>
              <a:rPr lang="en-CA" sz="1400" dirty="0" smtClean="0">
                <a:solidFill>
                  <a:schemeClr val="tx1"/>
                </a:solidFill>
              </a:rPr>
              <a:t>List </a:t>
            </a:r>
            <a:r>
              <a:rPr lang="en-CA" sz="1400" dirty="0">
                <a:solidFill>
                  <a:schemeClr val="tx1"/>
                </a:solidFill>
              </a:rPr>
              <a:t>of </a:t>
            </a:r>
            <a:r>
              <a:rPr lang="en-CA" sz="1400" dirty="0" smtClean="0">
                <a:solidFill>
                  <a:schemeClr val="tx1"/>
                </a:solidFill>
              </a:rPr>
              <a:t>tools and resources </a:t>
            </a:r>
            <a:r>
              <a:rPr lang="en-CA" sz="1400" dirty="0">
                <a:solidFill>
                  <a:schemeClr val="tx1"/>
                </a:solidFill>
              </a:rPr>
              <a:t>would be </a:t>
            </a:r>
            <a:r>
              <a:rPr lang="en-CA" sz="1400" dirty="0" smtClean="0">
                <a:solidFill>
                  <a:schemeClr val="tx1"/>
                </a:solidFill>
              </a:rPr>
              <a:t>helpful.</a:t>
            </a:r>
            <a:endParaRPr lang="en-CA" sz="1400" dirty="0">
              <a:solidFill>
                <a:schemeClr val="tx1"/>
              </a:solidFill>
            </a:endParaRPr>
          </a:p>
          <a:p>
            <a:pPr marL="180975" indent="-180975">
              <a:buFont typeface="Arial" panose="020B0604020202020204" pitchFamily="34" charset="0"/>
              <a:buChar char="•"/>
              <a:tabLst>
                <a:tab pos="92075" algn="l"/>
              </a:tabLst>
            </a:pPr>
            <a:r>
              <a:rPr lang="en-CA" sz="1400" dirty="0">
                <a:solidFill>
                  <a:schemeClr val="tx1"/>
                </a:solidFill>
              </a:rPr>
              <a:t>Opportunities to partner with </a:t>
            </a:r>
            <a:r>
              <a:rPr lang="en-CA" sz="1400" dirty="0" smtClean="0">
                <a:solidFill>
                  <a:schemeClr val="tx1"/>
                </a:solidFill>
              </a:rPr>
              <a:t>community leaders and non-profit organizations that </a:t>
            </a:r>
            <a:r>
              <a:rPr lang="en-CA" sz="1400" dirty="0">
                <a:solidFill>
                  <a:schemeClr val="tx1"/>
                </a:solidFill>
              </a:rPr>
              <a:t>work with immigrants </a:t>
            </a:r>
            <a:r>
              <a:rPr lang="en-CA" sz="1400" dirty="0" smtClean="0">
                <a:solidFill>
                  <a:schemeClr val="tx1"/>
                </a:solidFill>
              </a:rPr>
              <a:t>will help build awareness and a more diverse employee base.</a:t>
            </a:r>
            <a:endParaRPr lang="en-CA" sz="1400" dirty="0">
              <a:solidFill>
                <a:schemeClr val="tx1"/>
              </a:solidFill>
            </a:endParaRPr>
          </a:p>
          <a:p>
            <a:pPr marL="180975" indent="-180975">
              <a:buFont typeface="Arial" panose="020B0604020202020204" pitchFamily="34" charset="0"/>
              <a:buChar char="•"/>
              <a:tabLst>
                <a:tab pos="92075" algn="l"/>
              </a:tabLst>
            </a:pPr>
            <a:r>
              <a:rPr lang="en-CA" sz="1400" dirty="0" smtClean="0">
                <a:solidFill>
                  <a:schemeClr val="tx1"/>
                </a:solidFill>
              </a:rPr>
              <a:t>Mentoring </a:t>
            </a:r>
            <a:r>
              <a:rPr lang="en-CA" sz="1400" dirty="0">
                <a:solidFill>
                  <a:schemeClr val="tx1"/>
                </a:solidFill>
              </a:rPr>
              <a:t>opportunities need to not just look at partnering people with different levels </a:t>
            </a:r>
            <a:r>
              <a:rPr lang="en-CA" sz="1400" dirty="0" smtClean="0">
                <a:solidFill>
                  <a:schemeClr val="tx1"/>
                </a:solidFill>
              </a:rPr>
              <a:t>of leadership or experience, </a:t>
            </a:r>
            <a:r>
              <a:rPr lang="en-CA" sz="1400" dirty="0">
                <a:solidFill>
                  <a:schemeClr val="tx1"/>
                </a:solidFill>
              </a:rPr>
              <a:t>but different perspectives e.g., </a:t>
            </a:r>
            <a:r>
              <a:rPr lang="en-CA" sz="1400" dirty="0" smtClean="0">
                <a:solidFill>
                  <a:schemeClr val="tx1"/>
                </a:solidFill>
              </a:rPr>
              <a:t>gender, </a:t>
            </a:r>
            <a:r>
              <a:rPr lang="en-CA" sz="1400" dirty="0">
                <a:solidFill>
                  <a:schemeClr val="tx1"/>
                </a:solidFill>
              </a:rPr>
              <a:t>language, </a:t>
            </a:r>
            <a:r>
              <a:rPr lang="en-CA" sz="1400" dirty="0" smtClean="0">
                <a:solidFill>
                  <a:schemeClr val="tx1"/>
                </a:solidFill>
              </a:rPr>
              <a:t>culture, or skill sets.</a:t>
            </a:r>
          </a:p>
          <a:p>
            <a:pPr marL="180975" indent="-180975">
              <a:buFont typeface="Arial" panose="020B0604020202020204" pitchFamily="34" charset="0"/>
              <a:buChar char="•"/>
              <a:tabLst>
                <a:tab pos="92075" algn="l"/>
              </a:tabLst>
            </a:pPr>
            <a:r>
              <a:rPr lang="en-CA" sz="1400" dirty="0" smtClean="0">
                <a:solidFill>
                  <a:schemeClr val="tx1"/>
                </a:solidFill>
              </a:rPr>
              <a:t>Co-learning opportunities for mentee and mentor can promote inclusion by developing an appreciation for diverse perspectives and experiences.</a:t>
            </a:r>
            <a:endParaRPr lang="en-CA" sz="1400" dirty="0">
              <a:solidFill>
                <a:schemeClr val="tx1"/>
              </a:solidFill>
            </a:endParaRPr>
          </a:p>
          <a:p>
            <a:pPr marL="180975" indent="-180975">
              <a:tabLst>
                <a:tab pos="92075" algn="l"/>
              </a:tabLst>
            </a:pPr>
            <a:endParaRPr lang="en-CA" sz="1400" b="1" dirty="0">
              <a:solidFill>
                <a:schemeClr val="tx1"/>
              </a:solidFill>
            </a:endParaRPr>
          </a:p>
          <a:p>
            <a:pPr marL="180975" indent="-180975">
              <a:tabLst>
                <a:tab pos="92075" algn="l"/>
              </a:tabLst>
            </a:pPr>
            <a:endParaRPr lang="en-CA" sz="1400" b="1" dirty="0">
              <a:solidFill>
                <a:schemeClr val="tx1"/>
              </a:solidFill>
            </a:endParaRPr>
          </a:p>
          <a:p>
            <a:pPr marL="180975" indent="-180975">
              <a:tabLst>
                <a:tab pos="92075" algn="l"/>
              </a:tabLst>
            </a:pPr>
            <a:endParaRPr lang="en-CA" sz="1400" b="1" dirty="0">
              <a:solidFill>
                <a:schemeClr val="tx1"/>
              </a:solidFill>
            </a:endParaRPr>
          </a:p>
          <a:p>
            <a:pPr marL="180975" indent="-180975">
              <a:tabLst>
                <a:tab pos="92075" algn="l"/>
              </a:tabLst>
            </a:pPr>
            <a:endParaRPr lang="en-CA" sz="1400" b="1" dirty="0">
              <a:solidFill>
                <a:schemeClr val="tx1"/>
              </a:solidFill>
            </a:endParaRPr>
          </a:p>
          <a:p>
            <a:pPr marL="180975" indent="-180975">
              <a:tabLst>
                <a:tab pos="92075" algn="l"/>
              </a:tabLst>
            </a:pPr>
            <a:endParaRPr lang="en-CA" sz="1400" b="1" dirty="0">
              <a:solidFill>
                <a:schemeClr val="tx1"/>
              </a:solidFill>
            </a:endParaRPr>
          </a:p>
          <a:p>
            <a:pPr marL="180975" indent="-180975">
              <a:tabLst>
                <a:tab pos="92075" algn="l"/>
              </a:tabLst>
            </a:pPr>
            <a:endParaRPr lang="en-CA" sz="1400" b="1" dirty="0">
              <a:solidFill>
                <a:schemeClr val="tx1"/>
              </a:solidFill>
            </a:endParaRPr>
          </a:p>
          <a:p>
            <a:pPr marL="180975" indent="-180975">
              <a:tabLst>
                <a:tab pos="92075" algn="l"/>
              </a:tabLst>
            </a:pPr>
            <a:endParaRPr lang="en-CA" sz="1400" b="1" dirty="0">
              <a:solidFill>
                <a:schemeClr val="tx1"/>
              </a:solidFill>
            </a:endParaRPr>
          </a:p>
          <a:p>
            <a:pPr marL="180975" indent="-180975">
              <a:tabLst>
                <a:tab pos="92075" algn="l"/>
              </a:tabLst>
            </a:pPr>
            <a:endParaRPr lang="en-CA" sz="1400" b="1" dirty="0">
              <a:solidFill>
                <a:schemeClr val="tx1"/>
              </a:solidFill>
            </a:endParaRPr>
          </a:p>
          <a:p>
            <a:pPr marL="180975" indent="-180975">
              <a:tabLst>
                <a:tab pos="92075" algn="l"/>
              </a:tabLst>
            </a:pPr>
            <a:endParaRPr lang="en-CA" sz="1400" b="1" dirty="0">
              <a:solidFill>
                <a:schemeClr val="tx1"/>
              </a:solidFill>
            </a:endParaRPr>
          </a:p>
          <a:p>
            <a:pPr marL="180975" indent="-180975">
              <a:tabLst>
                <a:tab pos="92075" algn="l"/>
              </a:tabLst>
            </a:pPr>
            <a:endParaRPr lang="en-CA" sz="1400" b="1" dirty="0">
              <a:solidFill>
                <a:schemeClr val="tx1"/>
              </a:solidFill>
            </a:endParaRPr>
          </a:p>
        </p:txBody>
      </p:sp>
      <p:sp>
        <p:nvSpPr>
          <p:cNvPr id="3" name="Rectangle: Single Corner Rounded 2">
            <a:extLst>
              <a:ext uri="{FF2B5EF4-FFF2-40B4-BE49-F238E27FC236}">
                <a16:creationId xmlns:a16="http://schemas.microsoft.com/office/drawing/2014/main" xmlns="" id="{DF054B89-75EF-991D-4578-98A1C03E79A9}"/>
              </a:ext>
            </a:extLst>
          </p:cNvPr>
          <p:cNvSpPr/>
          <p:nvPr/>
        </p:nvSpPr>
        <p:spPr>
          <a:xfrm>
            <a:off x="4145280" y="1523999"/>
            <a:ext cx="2887134" cy="502433"/>
          </a:xfrm>
          <a:prstGeom prst="round1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dirty="0"/>
              <a:t>Final Solution Building Initiative</a:t>
            </a:r>
          </a:p>
        </p:txBody>
      </p:sp>
      <p:sp>
        <p:nvSpPr>
          <p:cNvPr id="5" name="Rectangle 4">
            <a:extLst>
              <a:ext uri="{FF2B5EF4-FFF2-40B4-BE49-F238E27FC236}">
                <a16:creationId xmlns:a16="http://schemas.microsoft.com/office/drawing/2014/main" xmlns="" id="{A82EA013-D6F6-29AD-4714-8C2D29712787}"/>
              </a:ext>
            </a:extLst>
          </p:cNvPr>
          <p:cNvSpPr/>
          <p:nvPr/>
        </p:nvSpPr>
        <p:spPr>
          <a:xfrm>
            <a:off x="7330948" y="2179524"/>
            <a:ext cx="2407414" cy="2560116"/>
          </a:xfrm>
          <a:prstGeom prst="rect">
            <a:avLst/>
          </a:prstGeom>
          <a:solidFill>
            <a:schemeClr val="bg1"/>
          </a:solidFill>
          <a:ln w="15875">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2075" indent="-92075">
              <a:buFont typeface="Arial" pitchFamily="34" charset="0"/>
              <a:buChar char="•"/>
              <a:tabLst>
                <a:tab pos="92075" algn="l"/>
              </a:tabLst>
            </a:pPr>
            <a:r>
              <a:rPr lang="en-CA" sz="1400" dirty="0">
                <a:solidFill>
                  <a:schemeClr val="tx1"/>
                </a:solidFill>
              </a:rPr>
              <a:t>Create a message </a:t>
            </a:r>
            <a:r>
              <a:rPr lang="en-CA" sz="1400" dirty="0" smtClean="0">
                <a:solidFill>
                  <a:schemeClr val="tx1"/>
                </a:solidFill>
              </a:rPr>
              <a:t>that resonates with leaders</a:t>
            </a:r>
            <a:endParaRPr lang="en-CA" sz="1400" dirty="0">
              <a:solidFill>
                <a:schemeClr val="tx1"/>
              </a:solidFill>
            </a:endParaRPr>
          </a:p>
          <a:p>
            <a:pPr marL="92075" indent="-92075">
              <a:buFont typeface="Arial" pitchFamily="34" charset="0"/>
              <a:buChar char="•"/>
              <a:tabLst>
                <a:tab pos="92075" algn="l"/>
              </a:tabLst>
            </a:pPr>
            <a:r>
              <a:rPr lang="en-CA" sz="1400" dirty="0">
                <a:solidFill>
                  <a:schemeClr val="tx1"/>
                </a:solidFill>
              </a:rPr>
              <a:t>Determine the best way to </a:t>
            </a:r>
            <a:r>
              <a:rPr lang="en-CA" sz="1400" dirty="0" smtClean="0">
                <a:solidFill>
                  <a:schemeClr val="tx1"/>
                </a:solidFill>
              </a:rPr>
              <a:t>reach them</a:t>
            </a:r>
          </a:p>
          <a:p>
            <a:pPr marL="266700" lvl="1" indent="-84138">
              <a:buFont typeface="Arial" pitchFamily="34" charset="0"/>
              <a:buChar char="•"/>
              <a:tabLst>
                <a:tab pos="92075" algn="l"/>
              </a:tabLst>
            </a:pPr>
            <a:r>
              <a:rPr lang="en-CA" sz="1400" dirty="0" smtClean="0">
                <a:solidFill>
                  <a:schemeClr val="tx1"/>
                </a:solidFill>
              </a:rPr>
              <a:t>Offer training/mentoring in a way that works for the organization and leaders to  build capacity to create a culture of inclusion</a:t>
            </a:r>
            <a:endParaRPr lang="en-CA" sz="1400" dirty="0">
              <a:solidFill>
                <a:schemeClr val="tx1"/>
              </a:solidFill>
            </a:endParaRPr>
          </a:p>
          <a:p>
            <a:pPr marL="92075" indent="-92075">
              <a:buFont typeface="Arial" pitchFamily="34" charset="0"/>
              <a:buChar char="•"/>
              <a:tabLst>
                <a:tab pos="92075" algn="l"/>
              </a:tabLst>
            </a:pPr>
            <a:r>
              <a:rPr lang="en-CA" sz="1400" dirty="0">
                <a:solidFill>
                  <a:schemeClr val="tx1"/>
                </a:solidFill>
              </a:rPr>
              <a:t>Find partners</a:t>
            </a:r>
          </a:p>
          <a:p>
            <a:pPr marL="92075" indent="-92075">
              <a:buFont typeface="Arial" pitchFamily="34" charset="0"/>
              <a:buChar char="•"/>
              <a:tabLst>
                <a:tab pos="92075" algn="l"/>
              </a:tabLst>
            </a:pPr>
            <a:r>
              <a:rPr lang="en-CA" sz="1400" dirty="0">
                <a:solidFill>
                  <a:schemeClr val="tx1"/>
                </a:solidFill>
              </a:rPr>
              <a:t>Create a list of resources</a:t>
            </a:r>
            <a:endParaRPr lang="en-CA" sz="1600" dirty="0">
              <a:solidFill>
                <a:schemeClr val="tx1"/>
              </a:solidFill>
            </a:endParaRPr>
          </a:p>
        </p:txBody>
      </p:sp>
      <p:sp>
        <p:nvSpPr>
          <p:cNvPr id="6" name="Rectangle: Single Corner Rounded 5">
            <a:extLst>
              <a:ext uri="{FF2B5EF4-FFF2-40B4-BE49-F238E27FC236}">
                <a16:creationId xmlns:a16="http://schemas.microsoft.com/office/drawing/2014/main" xmlns="" id="{C4E8C125-D741-4296-3C9C-330D212A7C3F}"/>
              </a:ext>
            </a:extLst>
          </p:cNvPr>
          <p:cNvSpPr/>
          <p:nvPr/>
        </p:nvSpPr>
        <p:spPr>
          <a:xfrm>
            <a:off x="7479681" y="1476594"/>
            <a:ext cx="2134219" cy="572613"/>
          </a:xfrm>
          <a:prstGeom prst="round1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dirty="0"/>
              <a:t>First Steps to implementing Solution</a:t>
            </a:r>
          </a:p>
        </p:txBody>
      </p:sp>
    </p:spTree>
    <p:extLst>
      <p:ext uri="{BB962C8B-B14F-4D97-AF65-F5344CB8AC3E}">
        <p14:creationId xmlns:p14="http://schemas.microsoft.com/office/powerpoint/2010/main" xmlns="" val="9562631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Single Corner Rounded 23">
            <a:extLst>
              <a:ext uri="{FF2B5EF4-FFF2-40B4-BE49-F238E27FC236}">
                <a16:creationId xmlns:a16="http://schemas.microsoft.com/office/drawing/2014/main" xmlns="" id="{2E2DD689-29BD-F7D0-C076-FE7F18F07E27}"/>
              </a:ext>
            </a:extLst>
          </p:cNvPr>
          <p:cNvSpPr/>
          <p:nvPr/>
        </p:nvSpPr>
        <p:spPr>
          <a:xfrm>
            <a:off x="175260" y="1605064"/>
            <a:ext cx="3230880" cy="429476"/>
          </a:xfrm>
          <a:prstGeom prst="round1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dirty="0" smtClean="0"/>
              <a:t>Brainstorming &amp; Other Suggestions</a:t>
            </a:r>
            <a:endParaRPr lang="en-CA" sz="1600" dirty="0"/>
          </a:p>
        </p:txBody>
      </p:sp>
      <p:sp>
        <p:nvSpPr>
          <p:cNvPr id="26" name="Double Wave 25">
            <a:extLst>
              <a:ext uri="{FF2B5EF4-FFF2-40B4-BE49-F238E27FC236}">
                <a16:creationId xmlns:a16="http://schemas.microsoft.com/office/drawing/2014/main" xmlns="" id="{58964CE4-8949-DBA4-5C11-7EFAECFC7DA0}"/>
              </a:ext>
            </a:extLst>
          </p:cNvPr>
          <p:cNvSpPr/>
          <p:nvPr/>
        </p:nvSpPr>
        <p:spPr>
          <a:xfrm>
            <a:off x="2765367" y="206815"/>
            <a:ext cx="5939757" cy="556792"/>
          </a:xfrm>
          <a:prstGeom prst="doubleWave">
            <a:avLst/>
          </a:prstGeom>
          <a:solidFill>
            <a:srgbClr val="7030A0"/>
          </a:solidFill>
          <a:ln w="38100">
            <a:solidFill>
              <a:srgbClr val="FF3300"/>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dirty="0">
                <a:solidFill>
                  <a:srgbClr val="FFFFCC"/>
                </a:solidFill>
              </a:rPr>
              <a:t>GROUP  </a:t>
            </a:r>
            <a:r>
              <a:rPr lang="en-CA" sz="2400" dirty="0" smtClean="0">
                <a:solidFill>
                  <a:srgbClr val="FFFFCC"/>
                </a:solidFill>
              </a:rPr>
              <a:t>SOLUTION EXPLORATION  </a:t>
            </a:r>
            <a:endParaRPr lang="en-CA" sz="2400" dirty="0">
              <a:solidFill>
                <a:srgbClr val="FFFFCC"/>
              </a:solidFill>
            </a:endParaRPr>
          </a:p>
        </p:txBody>
      </p:sp>
      <p:sp>
        <p:nvSpPr>
          <p:cNvPr id="7" name="Content Placeholder 7">
            <a:extLst>
              <a:ext uri="{FF2B5EF4-FFF2-40B4-BE49-F238E27FC236}">
                <a16:creationId xmlns:a16="http://schemas.microsoft.com/office/drawing/2014/main" xmlns="" id="{D462570E-331E-E472-3144-7A53DE9DEDA5}"/>
              </a:ext>
            </a:extLst>
          </p:cNvPr>
          <p:cNvSpPr txBox="1">
            <a:spLocks/>
          </p:cNvSpPr>
          <p:nvPr/>
        </p:nvSpPr>
        <p:spPr>
          <a:xfrm>
            <a:off x="226433" y="125173"/>
            <a:ext cx="1472941" cy="1327648"/>
          </a:xfrm>
          <a:prstGeom prst="roundRect">
            <a:avLst/>
          </a:prstGeom>
          <a:blipFill>
            <a:blip r:embed="rId2" cstate="print"/>
            <a:tile tx="0" ty="0" sx="100000" sy="100000" flip="none" algn="tl"/>
          </a:blipFill>
          <a:ln w="76200">
            <a:solidFill>
              <a:srgbClr val="00B0F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en-CA" sz="3200" dirty="0">
                <a:solidFill>
                  <a:srgbClr val="00B0F0"/>
                </a:solidFill>
              </a:rPr>
              <a:t>D</a:t>
            </a:r>
            <a:r>
              <a:rPr lang="en-CA" sz="2000" dirty="0">
                <a:solidFill>
                  <a:schemeClr val="tx1"/>
                </a:solidFill>
              </a:rPr>
              <a:t>IVERSITY</a:t>
            </a:r>
            <a:endParaRPr lang="en-CA" sz="1200" dirty="0">
              <a:solidFill>
                <a:schemeClr val="tx1"/>
              </a:solidFill>
            </a:endParaRPr>
          </a:p>
        </p:txBody>
      </p:sp>
      <p:sp>
        <p:nvSpPr>
          <p:cNvPr id="29" name="Rectangle 28">
            <a:extLst>
              <a:ext uri="{FF2B5EF4-FFF2-40B4-BE49-F238E27FC236}">
                <a16:creationId xmlns:a16="http://schemas.microsoft.com/office/drawing/2014/main" xmlns="" id="{9E6F57E8-C814-E525-D60E-1F5274B5992B}"/>
              </a:ext>
            </a:extLst>
          </p:cNvPr>
          <p:cNvSpPr/>
          <p:nvPr/>
        </p:nvSpPr>
        <p:spPr>
          <a:xfrm>
            <a:off x="2633131" y="750901"/>
            <a:ext cx="6104467" cy="536032"/>
          </a:xfrm>
          <a:prstGeom prst="rect">
            <a:avLst/>
          </a:prstGeom>
          <a:solidFill>
            <a:schemeClr val="bg1">
              <a:alpha val="0"/>
            </a:scheme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b="1" dirty="0">
                <a:solidFill>
                  <a:schemeClr val="tx1"/>
                </a:solidFill>
              </a:rPr>
              <a:t>Intentional Intersectional Recruitment</a:t>
            </a:r>
          </a:p>
        </p:txBody>
      </p:sp>
      <p:pic>
        <p:nvPicPr>
          <p:cNvPr id="13" name="Picture 2" descr="E:\CCEWBPWC IDEAS Project\BPWC CCEW Project\Project Committees\Committees &amp;  Mtgs\Community Building\BPWCCEW Event Aug2022\Prommotion\Social media promotion\website\IDEAS Bulb.png"/>
          <p:cNvPicPr>
            <a:picLocks noChangeAspect="1" noChangeArrowheads="1"/>
          </p:cNvPicPr>
          <p:nvPr/>
        </p:nvPicPr>
        <p:blipFill>
          <a:blip r:embed="rId3" cstate="print"/>
          <a:srcRect/>
          <a:stretch>
            <a:fillRect/>
          </a:stretch>
        </p:blipFill>
        <p:spPr bwMode="auto">
          <a:xfrm>
            <a:off x="7772401" y="5531273"/>
            <a:ext cx="1032057" cy="1007254"/>
          </a:xfrm>
          <a:prstGeom prst="rect">
            <a:avLst/>
          </a:prstGeom>
          <a:noFill/>
        </p:spPr>
      </p:pic>
      <p:sp>
        <p:nvSpPr>
          <p:cNvPr id="8" name="Rectangle: Single Corner Rounded 7">
            <a:extLst>
              <a:ext uri="{FF2B5EF4-FFF2-40B4-BE49-F238E27FC236}">
                <a16:creationId xmlns:a16="http://schemas.microsoft.com/office/drawing/2014/main" xmlns="" id="{1F074FDF-153A-86F8-B7CD-2A593BAA638B}"/>
              </a:ext>
            </a:extLst>
          </p:cNvPr>
          <p:cNvSpPr/>
          <p:nvPr/>
        </p:nvSpPr>
        <p:spPr>
          <a:xfrm>
            <a:off x="3589021" y="1280160"/>
            <a:ext cx="3200400" cy="418915"/>
          </a:xfrm>
          <a:prstGeom prst="round1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dirty="0"/>
              <a:t>Final Solution Building Initiative</a:t>
            </a:r>
          </a:p>
        </p:txBody>
      </p:sp>
      <p:sp>
        <p:nvSpPr>
          <p:cNvPr id="9" name="Rectangle 8">
            <a:extLst>
              <a:ext uri="{FF2B5EF4-FFF2-40B4-BE49-F238E27FC236}">
                <a16:creationId xmlns:a16="http://schemas.microsoft.com/office/drawing/2014/main" xmlns="" id="{D87679A9-75C9-C6DA-8D50-66A849FD9B34}"/>
              </a:ext>
            </a:extLst>
          </p:cNvPr>
          <p:cNvSpPr/>
          <p:nvPr/>
        </p:nvSpPr>
        <p:spPr>
          <a:xfrm>
            <a:off x="6968023" y="2087297"/>
            <a:ext cx="2824524" cy="3079063"/>
          </a:xfrm>
          <a:prstGeom prst="rect">
            <a:avLst/>
          </a:prstGeom>
          <a:solidFill>
            <a:schemeClr val="bg1"/>
          </a:solidFill>
          <a:ln w="19050">
            <a:solidFill>
              <a:srgbClr val="31C4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2075" indent="-92075">
              <a:buFont typeface="Arial" panose="020B0604020202020204" pitchFamily="34" charset="0"/>
              <a:buChar char="•"/>
            </a:pPr>
            <a:r>
              <a:rPr lang="en-US" sz="1400" dirty="0" smtClean="0">
                <a:solidFill>
                  <a:schemeClr val="tx1"/>
                </a:solidFill>
              </a:rPr>
              <a:t>Managers &amp; Leaders</a:t>
            </a:r>
          </a:p>
          <a:p>
            <a:pPr marL="182563" indent="84138">
              <a:buFont typeface="Arial" panose="020B0604020202020204" pitchFamily="34" charset="0"/>
              <a:buChar char="•"/>
            </a:pPr>
            <a:r>
              <a:rPr lang="en-US" sz="1200" dirty="0" smtClean="0">
                <a:solidFill>
                  <a:schemeClr val="tx1"/>
                </a:solidFill>
              </a:rPr>
              <a:t>Must lead by example </a:t>
            </a:r>
          </a:p>
          <a:p>
            <a:pPr marL="182563" indent="84138">
              <a:buFont typeface="Arial" panose="020B0604020202020204" pitchFamily="34" charset="0"/>
              <a:buChar char="•"/>
            </a:pPr>
            <a:r>
              <a:rPr lang="en-US" sz="1200" dirty="0" smtClean="0">
                <a:solidFill>
                  <a:schemeClr val="tx1"/>
                </a:solidFill>
              </a:rPr>
              <a:t>Model the behavior they wish to see</a:t>
            </a:r>
          </a:p>
          <a:p>
            <a:pPr marL="266700" indent="-84138">
              <a:buFont typeface="Arial" panose="020B0604020202020204" pitchFamily="34" charset="0"/>
              <a:buChar char="•"/>
            </a:pPr>
            <a:r>
              <a:rPr lang="en-US" sz="1200" dirty="0" smtClean="0">
                <a:solidFill>
                  <a:schemeClr val="tx1"/>
                </a:solidFill>
              </a:rPr>
              <a:t>Need to create a culturally safe and competent staff, before hiring intersectional employees is key.</a:t>
            </a:r>
          </a:p>
          <a:p>
            <a:pPr marL="266700" lvl="1" indent="-84138">
              <a:buFont typeface="Arial" panose="020B0604020202020204" pitchFamily="34" charset="0"/>
              <a:buChar char="•"/>
            </a:pPr>
            <a:r>
              <a:rPr lang="en-US" sz="1200" dirty="0" smtClean="0">
                <a:solidFill>
                  <a:schemeClr val="tx1"/>
                </a:solidFill>
              </a:rPr>
              <a:t>Be </a:t>
            </a:r>
            <a:r>
              <a:rPr lang="en-US" sz="1200" dirty="0">
                <a:solidFill>
                  <a:schemeClr val="tx1"/>
                </a:solidFill>
              </a:rPr>
              <a:t>prepared to ask tough questions about their organization and current </a:t>
            </a:r>
            <a:r>
              <a:rPr lang="en-US" sz="1200" dirty="0" smtClean="0">
                <a:solidFill>
                  <a:schemeClr val="tx1"/>
                </a:solidFill>
              </a:rPr>
              <a:t>team </a:t>
            </a:r>
          </a:p>
          <a:p>
            <a:pPr marL="92075" indent="-92075">
              <a:buFont typeface="Arial" panose="020B0604020202020204" pitchFamily="34" charset="0"/>
              <a:buChar char="•"/>
            </a:pPr>
            <a:r>
              <a:rPr lang="en-US" sz="1400" dirty="0" smtClean="0">
                <a:solidFill>
                  <a:schemeClr val="tx1"/>
                </a:solidFill>
              </a:rPr>
              <a:t>Avoid </a:t>
            </a:r>
            <a:r>
              <a:rPr lang="en-US" sz="1400" dirty="0">
                <a:solidFill>
                  <a:schemeClr val="tx1"/>
                </a:solidFill>
              </a:rPr>
              <a:t>performative actions! </a:t>
            </a:r>
            <a:endParaRPr lang="en-US" sz="1400" dirty="0" smtClean="0">
              <a:solidFill>
                <a:schemeClr val="tx1"/>
              </a:solidFill>
            </a:endParaRPr>
          </a:p>
          <a:p>
            <a:pPr marL="266700" lvl="1" indent="-84138">
              <a:buFont typeface="Arial" panose="020B0604020202020204" pitchFamily="34" charset="0"/>
              <a:buChar char="•"/>
            </a:pPr>
            <a:r>
              <a:rPr lang="en-US" sz="1200" dirty="0" smtClean="0">
                <a:solidFill>
                  <a:schemeClr val="tx1"/>
                </a:solidFill>
              </a:rPr>
              <a:t>Take </a:t>
            </a:r>
            <a:r>
              <a:rPr lang="en-US" sz="1200" dirty="0">
                <a:solidFill>
                  <a:schemeClr val="tx1"/>
                </a:solidFill>
              </a:rPr>
              <a:t>real action to create </a:t>
            </a:r>
            <a:r>
              <a:rPr lang="en-US" sz="1200" dirty="0" smtClean="0">
                <a:solidFill>
                  <a:schemeClr val="tx1"/>
                </a:solidFill>
              </a:rPr>
              <a:t>and sustain a </a:t>
            </a:r>
            <a:r>
              <a:rPr lang="en-US" sz="1200" dirty="0">
                <a:solidFill>
                  <a:schemeClr val="tx1"/>
                </a:solidFill>
              </a:rPr>
              <a:t>culture of belonging</a:t>
            </a:r>
            <a:r>
              <a:rPr lang="en-US" sz="1200" dirty="0" smtClean="0">
                <a:solidFill>
                  <a:schemeClr val="tx1"/>
                </a:solidFill>
              </a:rPr>
              <a:t>. (walk the talk)</a:t>
            </a:r>
          </a:p>
          <a:p>
            <a:pPr marL="266700" lvl="1" indent="-84138">
              <a:buFont typeface="Arial" panose="020B0604020202020204" pitchFamily="34" charset="0"/>
              <a:buChar char="•"/>
            </a:pPr>
            <a:r>
              <a:rPr lang="en-US" sz="1200" dirty="0" smtClean="0">
                <a:solidFill>
                  <a:schemeClr val="tx1"/>
                </a:solidFill>
              </a:rPr>
              <a:t>Support the team in creating a welcoming space for intersectional  recruits</a:t>
            </a:r>
          </a:p>
          <a:p>
            <a:pPr marL="266700" lvl="1" indent="-84138">
              <a:buFont typeface="Arial" panose="020B0604020202020204" pitchFamily="34" charset="0"/>
              <a:buChar char="•"/>
            </a:pPr>
            <a:endParaRPr lang="en-US" sz="1200" dirty="0" smtClean="0">
              <a:solidFill>
                <a:schemeClr val="tx1"/>
              </a:solidFill>
            </a:endParaRPr>
          </a:p>
          <a:p>
            <a:pPr marL="358775" lvl="1" indent="-92075">
              <a:buFont typeface="Arial" panose="020B0604020202020204" pitchFamily="34" charset="0"/>
              <a:buChar char="•"/>
            </a:pPr>
            <a:endParaRPr lang="en-US" sz="1200" dirty="0">
              <a:solidFill>
                <a:schemeClr val="tx1"/>
              </a:solidFill>
            </a:endParaRPr>
          </a:p>
        </p:txBody>
      </p:sp>
      <p:sp>
        <p:nvSpPr>
          <p:cNvPr id="10" name="Rectangle: Single Corner Rounded 9">
            <a:extLst>
              <a:ext uri="{FF2B5EF4-FFF2-40B4-BE49-F238E27FC236}">
                <a16:creationId xmlns:a16="http://schemas.microsoft.com/office/drawing/2014/main" xmlns="" id="{7A63C2F3-E3A2-0A4C-0235-F58DAEFD43C9}"/>
              </a:ext>
            </a:extLst>
          </p:cNvPr>
          <p:cNvSpPr/>
          <p:nvPr/>
        </p:nvSpPr>
        <p:spPr>
          <a:xfrm>
            <a:off x="7289799" y="1451188"/>
            <a:ext cx="2189934" cy="539590"/>
          </a:xfrm>
          <a:prstGeom prst="round1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dirty="0"/>
              <a:t>First steps to Solution Implementation</a:t>
            </a:r>
          </a:p>
        </p:txBody>
      </p:sp>
      <p:sp>
        <p:nvSpPr>
          <p:cNvPr id="4" name="Rectangle 3">
            <a:extLst>
              <a:ext uri="{FF2B5EF4-FFF2-40B4-BE49-F238E27FC236}">
                <a16:creationId xmlns:a16="http://schemas.microsoft.com/office/drawing/2014/main" xmlns="" id="{D3906800-6C66-A781-E62C-5F0DB719C03F}"/>
              </a:ext>
            </a:extLst>
          </p:cNvPr>
          <p:cNvSpPr/>
          <p:nvPr/>
        </p:nvSpPr>
        <p:spPr>
          <a:xfrm>
            <a:off x="3471334" y="1844041"/>
            <a:ext cx="3394286" cy="4792980"/>
          </a:xfrm>
          <a:prstGeom prst="rect">
            <a:avLst/>
          </a:prstGeom>
          <a:solidFill>
            <a:schemeClr val="bg1"/>
          </a:solidFill>
          <a:ln w="19050">
            <a:solidFill>
              <a:srgbClr val="31C4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1400" b="1" dirty="0">
                <a:solidFill>
                  <a:schemeClr val="tx1"/>
                </a:solidFill>
              </a:rPr>
              <a:t>SOLUTION TITLE: </a:t>
            </a:r>
            <a:r>
              <a:rPr lang="en-CA" sz="1400" b="1" dirty="0" smtClean="0">
                <a:solidFill>
                  <a:schemeClr val="tx1"/>
                </a:solidFill>
              </a:rPr>
              <a:t>Leading by Example and </a:t>
            </a:r>
            <a:r>
              <a:rPr lang="en-CA" sz="1300" b="1" dirty="0" smtClean="0">
                <a:solidFill>
                  <a:schemeClr val="tx1"/>
                </a:solidFill>
              </a:rPr>
              <a:t>Advance Preparation - The Key to Successful Intentional Intersectional Recruitment</a:t>
            </a:r>
            <a:endParaRPr lang="en-US" sz="1300" b="1" dirty="0">
              <a:solidFill>
                <a:schemeClr val="tx1"/>
              </a:solidFill>
            </a:endParaRPr>
          </a:p>
          <a:p>
            <a:pPr marL="92075" indent="-92075">
              <a:buFont typeface="Arial" panose="020B0604020202020204" pitchFamily="34" charset="0"/>
              <a:buChar char="•"/>
              <a:tabLst>
                <a:tab pos="92075" algn="l"/>
              </a:tabLst>
            </a:pPr>
            <a:r>
              <a:rPr lang="en-CA" sz="1300" dirty="0">
                <a:solidFill>
                  <a:schemeClr val="tx1"/>
                </a:solidFill>
              </a:rPr>
              <a:t> </a:t>
            </a:r>
            <a:r>
              <a:rPr lang="en-CA" sz="1300" dirty="0" smtClean="0">
                <a:solidFill>
                  <a:schemeClr val="tx1"/>
                </a:solidFill>
              </a:rPr>
              <a:t>Lead by Example offer Team Development </a:t>
            </a:r>
          </a:p>
          <a:p>
            <a:pPr marL="266700" lvl="1" indent="-84138">
              <a:buFont typeface="Arial" panose="020B0604020202020204" pitchFamily="34" charset="0"/>
              <a:buChar char="•"/>
            </a:pPr>
            <a:r>
              <a:rPr lang="en-US" sz="1200" dirty="0" smtClean="0">
                <a:solidFill>
                  <a:schemeClr val="tx1"/>
                </a:solidFill>
              </a:rPr>
              <a:t>Run </a:t>
            </a:r>
            <a:r>
              <a:rPr lang="en-US" sz="1200" dirty="0">
                <a:solidFill>
                  <a:schemeClr val="tx1"/>
                </a:solidFill>
              </a:rPr>
              <a:t>mandatory eight-week culture courses, for all staff, or as a minimum hiring managers </a:t>
            </a:r>
            <a:r>
              <a:rPr lang="en-US" sz="1200" dirty="0" smtClean="0">
                <a:solidFill>
                  <a:schemeClr val="tx1"/>
                </a:solidFill>
              </a:rPr>
              <a:t>&amp; supervisors to build capacity/understanding.</a:t>
            </a:r>
            <a:endParaRPr lang="en-US" sz="1200" dirty="0">
              <a:solidFill>
                <a:schemeClr val="tx1"/>
              </a:solidFill>
            </a:endParaRPr>
          </a:p>
          <a:p>
            <a:pPr marL="92075" indent="-92075">
              <a:buFont typeface="Arial" panose="020B0604020202020204" pitchFamily="34" charset="0"/>
              <a:buChar char="•"/>
            </a:pPr>
            <a:r>
              <a:rPr lang="en-US" sz="1300" dirty="0">
                <a:solidFill>
                  <a:schemeClr val="tx1"/>
                </a:solidFill>
              </a:rPr>
              <a:t>Make </a:t>
            </a:r>
            <a:r>
              <a:rPr lang="en-US" sz="1300" dirty="0" smtClean="0">
                <a:solidFill>
                  <a:schemeClr val="tx1"/>
                </a:solidFill>
              </a:rPr>
              <a:t> the Recruitment Process Accessible</a:t>
            </a:r>
          </a:p>
          <a:p>
            <a:pPr marL="266700" lvl="1" indent="-84138">
              <a:buFont typeface="Arial" panose="020B0604020202020204" pitchFamily="34" charset="0"/>
              <a:buChar char="•"/>
            </a:pPr>
            <a:r>
              <a:rPr lang="en-US" sz="1200" dirty="0" smtClean="0">
                <a:solidFill>
                  <a:schemeClr val="tx1"/>
                </a:solidFill>
              </a:rPr>
              <a:t>Beyond </a:t>
            </a:r>
            <a:r>
              <a:rPr lang="en-US" sz="1200" dirty="0">
                <a:solidFill>
                  <a:schemeClr val="tx1"/>
                </a:solidFill>
              </a:rPr>
              <a:t>offering accommodations for people with </a:t>
            </a:r>
            <a:r>
              <a:rPr lang="en-US" sz="1200" dirty="0" smtClean="0">
                <a:solidFill>
                  <a:schemeClr val="tx1"/>
                </a:solidFill>
              </a:rPr>
              <a:t>disabilities</a:t>
            </a:r>
            <a:endParaRPr lang="en-US" sz="1200" dirty="0">
              <a:solidFill>
                <a:schemeClr val="tx1"/>
              </a:solidFill>
            </a:endParaRPr>
          </a:p>
          <a:p>
            <a:pPr marL="266700" lvl="1" indent="-84138">
              <a:buFont typeface="Arial" panose="020B0604020202020204" pitchFamily="34" charset="0"/>
              <a:buChar char="•"/>
            </a:pPr>
            <a:r>
              <a:rPr lang="en-US" sz="1200" dirty="0">
                <a:solidFill>
                  <a:schemeClr val="tx1"/>
                </a:solidFill>
              </a:rPr>
              <a:t>Create accessible job </a:t>
            </a:r>
            <a:r>
              <a:rPr lang="en-US" sz="1200" dirty="0" smtClean="0">
                <a:solidFill>
                  <a:schemeClr val="tx1"/>
                </a:solidFill>
              </a:rPr>
              <a:t>descriptions &amp; postings by removing  or minimizing jargon </a:t>
            </a:r>
            <a:r>
              <a:rPr lang="en-US" sz="1200" dirty="0">
                <a:solidFill>
                  <a:schemeClr val="tx1"/>
                </a:solidFill>
              </a:rPr>
              <a:t>or hard to understand </a:t>
            </a:r>
            <a:r>
              <a:rPr lang="en-US" sz="1200" dirty="0" smtClean="0">
                <a:solidFill>
                  <a:schemeClr val="tx1"/>
                </a:solidFill>
              </a:rPr>
              <a:t>language</a:t>
            </a:r>
            <a:endParaRPr lang="en-US" sz="1200" dirty="0">
              <a:solidFill>
                <a:schemeClr val="tx1"/>
              </a:solidFill>
            </a:endParaRPr>
          </a:p>
          <a:p>
            <a:pPr marL="92075" indent="-92075">
              <a:buFont typeface="Arial" panose="020B0604020202020204" pitchFamily="34" charset="0"/>
              <a:buChar char="•"/>
            </a:pPr>
            <a:r>
              <a:rPr lang="en-US" sz="1300" dirty="0" smtClean="0">
                <a:solidFill>
                  <a:schemeClr val="tx1"/>
                </a:solidFill>
              </a:rPr>
              <a:t>Identify What </a:t>
            </a:r>
            <a:r>
              <a:rPr lang="en-US" sz="1300" dirty="0">
                <a:solidFill>
                  <a:schemeClr val="tx1"/>
                </a:solidFill>
              </a:rPr>
              <a:t>is </a:t>
            </a:r>
            <a:r>
              <a:rPr lang="en-US" sz="1300" dirty="0" smtClean="0">
                <a:solidFill>
                  <a:schemeClr val="tx1"/>
                </a:solidFill>
              </a:rPr>
              <a:t>Essential &amp; Just Nice </a:t>
            </a:r>
            <a:r>
              <a:rPr lang="en-US" sz="1300" dirty="0">
                <a:solidFill>
                  <a:schemeClr val="tx1"/>
                </a:solidFill>
              </a:rPr>
              <a:t>to </a:t>
            </a:r>
            <a:r>
              <a:rPr lang="en-US" sz="1300" dirty="0" smtClean="0">
                <a:solidFill>
                  <a:schemeClr val="tx1"/>
                </a:solidFill>
              </a:rPr>
              <a:t>Have </a:t>
            </a:r>
          </a:p>
          <a:p>
            <a:pPr marL="266700" lvl="1" indent="-84138">
              <a:buFont typeface="Arial" panose="020B0604020202020204" pitchFamily="34" charset="0"/>
              <a:buChar char="•"/>
            </a:pPr>
            <a:r>
              <a:rPr lang="en-US" sz="1200" dirty="0" smtClean="0">
                <a:solidFill>
                  <a:schemeClr val="tx1"/>
                </a:solidFill>
              </a:rPr>
              <a:t>Incorporate only what is necessary to be successful in the role in </a:t>
            </a:r>
            <a:r>
              <a:rPr lang="en-US" sz="1200" dirty="0">
                <a:solidFill>
                  <a:schemeClr val="tx1"/>
                </a:solidFill>
              </a:rPr>
              <a:t>the job </a:t>
            </a:r>
            <a:r>
              <a:rPr lang="en-US" sz="1200" dirty="0" smtClean="0">
                <a:solidFill>
                  <a:schemeClr val="tx1"/>
                </a:solidFill>
              </a:rPr>
              <a:t>posting </a:t>
            </a:r>
          </a:p>
          <a:p>
            <a:pPr marL="266700" lvl="1" indent="-84138">
              <a:buFont typeface="Arial" panose="020B0604020202020204" pitchFamily="34" charset="0"/>
              <a:buChar char="•"/>
            </a:pPr>
            <a:r>
              <a:rPr lang="en-US" sz="1200" dirty="0" smtClean="0">
                <a:solidFill>
                  <a:schemeClr val="tx1"/>
                </a:solidFill>
              </a:rPr>
              <a:t>Many </a:t>
            </a:r>
            <a:r>
              <a:rPr lang="en-US" sz="1200" dirty="0">
                <a:solidFill>
                  <a:schemeClr val="tx1"/>
                </a:solidFill>
              </a:rPr>
              <a:t>people with intersectional identities will </a:t>
            </a:r>
            <a:r>
              <a:rPr lang="en-US" sz="1200" dirty="0" smtClean="0">
                <a:solidFill>
                  <a:schemeClr val="tx1"/>
                </a:solidFill>
              </a:rPr>
              <a:t>self-select “out” </a:t>
            </a:r>
            <a:r>
              <a:rPr lang="en-US" sz="1200" dirty="0">
                <a:solidFill>
                  <a:schemeClr val="tx1"/>
                </a:solidFill>
              </a:rPr>
              <a:t>of an application process </a:t>
            </a:r>
            <a:r>
              <a:rPr lang="en-US" sz="1200" dirty="0" smtClean="0">
                <a:solidFill>
                  <a:schemeClr val="tx1"/>
                </a:solidFill>
              </a:rPr>
              <a:t>when they </a:t>
            </a:r>
            <a:r>
              <a:rPr lang="en-US" sz="1200" dirty="0">
                <a:solidFill>
                  <a:schemeClr val="tx1"/>
                </a:solidFill>
              </a:rPr>
              <a:t>do not meet all the </a:t>
            </a:r>
            <a:r>
              <a:rPr lang="en-US" sz="1200" dirty="0" smtClean="0">
                <a:solidFill>
                  <a:schemeClr val="tx1"/>
                </a:solidFill>
              </a:rPr>
              <a:t>criteria stated </a:t>
            </a:r>
            <a:endParaRPr lang="en-US" sz="1200" dirty="0">
              <a:solidFill>
                <a:schemeClr val="tx1"/>
              </a:solidFill>
            </a:endParaRPr>
          </a:p>
          <a:p>
            <a:pPr marL="92075" indent="-92075">
              <a:buFont typeface="Arial" panose="020B0604020202020204" pitchFamily="34" charset="0"/>
              <a:buChar char="•"/>
            </a:pPr>
            <a:r>
              <a:rPr lang="en-US" sz="1300" dirty="0">
                <a:solidFill>
                  <a:schemeClr val="tx1"/>
                </a:solidFill>
              </a:rPr>
              <a:t>Remove </a:t>
            </a:r>
            <a:r>
              <a:rPr lang="en-US" sz="1300" dirty="0" smtClean="0">
                <a:solidFill>
                  <a:schemeClr val="tx1"/>
                </a:solidFill>
              </a:rPr>
              <a:t>Unnecessary Barriers</a:t>
            </a:r>
          </a:p>
          <a:p>
            <a:pPr marL="266700" lvl="1" indent="-84138">
              <a:buFont typeface="Arial" panose="020B0604020202020204" pitchFamily="34" charset="0"/>
              <a:buChar char="•"/>
              <a:tabLst>
                <a:tab pos="266700" algn="l"/>
              </a:tabLst>
            </a:pPr>
            <a:r>
              <a:rPr lang="en-US" sz="1200" dirty="0" smtClean="0">
                <a:solidFill>
                  <a:schemeClr val="tx1"/>
                </a:solidFill>
              </a:rPr>
              <a:t>Ensure education &amp; experience is appropriate</a:t>
            </a:r>
          </a:p>
          <a:p>
            <a:pPr marL="266700" lvl="1" indent="-84138">
              <a:tabLst>
                <a:tab pos="266700" algn="l"/>
              </a:tabLst>
            </a:pPr>
            <a:r>
              <a:rPr lang="en-US" sz="1200" dirty="0" smtClean="0">
                <a:solidFill>
                  <a:schemeClr val="tx1"/>
                </a:solidFill>
              </a:rPr>
              <a:t>   to what is really </a:t>
            </a:r>
            <a:r>
              <a:rPr lang="en-US" sz="1200" dirty="0">
                <a:solidFill>
                  <a:schemeClr val="tx1"/>
                </a:solidFill>
              </a:rPr>
              <a:t>required for the </a:t>
            </a:r>
            <a:r>
              <a:rPr lang="en-US" sz="1200" dirty="0" smtClean="0">
                <a:solidFill>
                  <a:schemeClr val="tx1"/>
                </a:solidFill>
              </a:rPr>
              <a:t>position </a:t>
            </a:r>
          </a:p>
          <a:p>
            <a:pPr marL="266700" lvl="1" indent="-84138">
              <a:buFont typeface="Arial" panose="020B0604020202020204" pitchFamily="34" charset="0"/>
              <a:buChar char="•"/>
              <a:tabLst>
                <a:tab pos="266700" algn="l"/>
              </a:tabLst>
            </a:pPr>
            <a:r>
              <a:rPr lang="en-US" sz="1200" dirty="0" smtClean="0">
                <a:solidFill>
                  <a:schemeClr val="tx1"/>
                </a:solidFill>
              </a:rPr>
              <a:t>Keep </a:t>
            </a:r>
            <a:r>
              <a:rPr lang="en-US" sz="1200" dirty="0">
                <a:solidFill>
                  <a:schemeClr val="tx1"/>
                </a:solidFill>
              </a:rPr>
              <a:t>descriptions as </a:t>
            </a:r>
            <a:r>
              <a:rPr lang="en-US" sz="1200" dirty="0" smtClean="0">
                <a:solidFill>
                  <a:schemeClr val="tx1"/>
                </a:solidFill>
              </a:rPr>
              <a:t>simple </a:t>
            </a:r>
            <a:r>
              <a:rPr lang="en-US" sz="1200" dirty="0">
                <a:solidFill>
                  <a:schemeClr val="tx1"/>
                </a:solidFill>
              </a:rPr>
              <a:t>as possible</a:t>
            </a:r>
            <a:r>
              <a:rPr lang="en-US" sz="1200" dirty="0" smtClean="0">
                <a:solidFill>
                  <a:schemeClr val="tx1"/>
                </a:solidFill>
              </a:rPr>
              <a:t>.</a:t>
            </a:r>
          </a:p>
          <a:p>
            <a:pPr marL="92075" lvl="1" indent="-92075">
              <a:buFont typeface="Arial" panose="020B0604020202020204" pitchFamily="34" charset="0"/>
              <a:buChar char="•"/>
            </a:pPr>
            <a:r>
              <a:rPr lang="en-CA" sz="1300" dirty="0" smtClean="0">
                <a:solidFill>
                  <a:schemeClr val="tx1"/>
                </a:solidFill>
              </a:rPr>
              <a:t>Brainstormed items on the left can be incorporated to support this solution</a:t>
            </a:r>
            <a:endParaRPr lang="en-US" sz="1300" dirty="0">
              <a:solidFill>
                <a:schemeClr val="tx1"/>
              </a:solidFill>
            </a:endParaRPr>
          </a:p>
        </p:txBody>
      </p:sp>
      <p:sp>
        <p:nvSpPr>
          <p:cNvPr id="39" name="Rectangle 38">
            <a:extLst>
              <a:ext uri="{FF2B5EF4-FFF2-40B4-BE49-F238E27FC236}">
                <a16:creationId xmlns:a16="http://schemas.microsoft.com/office/drawing/2014/main" xmlns="" id="{D880F3E3-D3B7-8CC9-6A98-30CD10B59E12}"/>
              </a:ext>
            </a:extLst>
          </p:cNvPr>
          <p:cNvSpPr/>
          <p:nvPr/>
        </p:nvSpPr>
        <p:spPr>
          <a:xfrm>
            <a:off x="191576" y="2137833"/>
            <a:ext cx="3208256" cy="4504267"/>
          </a:xfrm>
          <a:prstGeom prst="rect">
            <a:avLst/>
          </a:prstGeom>
          <a:solidFill>
            <a:schemeClr val="bg1"/>
          </a:solidFill>
          <a:ln w="158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2075" indent="-92075">
              <a:buFont typeface="Arial" panose="020B0604020202020204" pitchFamily="34" charset="0"/>
              <a:buChar char="•"/>
              <a:tabLst>
                <a:tab pos="92075" algn="l"/>
              </a:tabLst>
            </a:pPr>
            <a:r>
              <a:rPr lang="en-US" sz="1300" dirty="0" smtClean="0">
                <a:solidFill>
                  <a:schemeClr val="tx1"/>
                </a:solidFill>
              </a:rPr>
              <a:t>Hiring Process Improvements</a:t>
            </a:r>
          </a:p>
          <a:p>
            <a:pPr marL="266700" lvl="1" indent="-84138">
              <a:buFont typeface="Arial" panose="020B0604020202020204" pitchFamily="34" charset="0"/>
              <a:buChar char="•"/>
              <a:tabLst>
                <a:tab pos="92075" algn="l"/>
              </a:tabLst>
            </a:pPr>
            <a:r>
              <a:rPr lang="en-US" sz="1200" dirty="0" smtClean="0">
                <a:solidFill>
                  <a:schemeClr val="tx1"/>
                </a:solidFill>
              </a:rPr>
              <a:t>Include the recruiters’ phone numbers and email addresses so that candidates can contact them directly with questions</a:t>
            </a:r>
          </a:p>
          <a:p>
            <a:pPr marL="266700" lvl="1" indent="-84138">
              <a:buFont typeface="Arial" panose="020B0604020202020204" pitchFamily="34" charset="0"/>
              <a:buChar char="•"/>
              <a:tabLst>
                <a:tab pos="92075" algn="l"/>
              </a:tabLst>
            </a:pPr>
            <a:r>
              <a:rPr lang="en-US" sz="1200" dirty="0" smtClean="0">
                <a:solidFill>
                  <a:schemeClr val="tx1"/>
                </a:solidFill>
              </a:rPr>
              <a:t>Share interview questions in advance (a big help for </a:t>
            </a:r>
            <a:r>
              <a:rPr lang="en-US" sz="1200" dirty="0" err="1" smtClean="0">
                <a:solidFill>
                  <a:schemeClr val="tx1"/>
                </a:solidFill>
              </a:rPr>
              <a:t>Neurodivergent</a:t>
            </a:r>
            <a:r>
              <a:rPr lang="en-US" sz="1200" dirty="0" smtClean="0">
                <a:solidFill>
                  <a:schemeClr val="tx1"/>
                </a:solidFill>
              </a:rPr>
              <a:t> candidates, and for candidates speaking English as a second or third language)</a:t>
            </a:r>
          </a:p>
          <a:p>
            <a:pPr marL="92075" indent="-92075">
              <a:buFont typeface="Arial" panose="020B0604020202020204" pitchFamily="34" charset="0"/>
              <a:buChar char="•"/>
              <a:tabLst>
                <a:tab pos="92075" algn="l"/>
              </a:tabLst>
            </a:pPr>
            <a:r>
              <a:rPr lang="en-US" sz="1300" dirty="0" smtClean="0">
                <a:solidFill>
                  <a:schemeClr val="tx1"/>
                </a:solidFill>
              </a:rPr>
              <a:t>Transparent wages </a:t>
            </a:r>
          </a:p>
          <a:p>
            <a:pPr marL="266700" lvl="1" indent="-84138">
              <a:buFont typeface="Arial" panose="020B0604020202020204" pitchFamily="34" charset="0"/>
              <a:buChar char="•"/>
              <a:tabLst>
                <a:tab pos="92075" algn="l"/>
                <a:tab pos="266700" algn="l"/>
              </a:tabLst>
            </a:pPr>
            <a:r>
              <a:rPr lang="en-US" sz="1200" dirty="0" smtClean="0">
                <a:solidFill>
                  <a:schemeClr val="tx1"/>
                </a:solidFill>
              </a:rPr>
              <a:t>Some cultures don’t negotiate wages, make sure that an equitable offer is made up front. </a:t>
            </a:r>
          </a:p>
          <a:p>
            <a:pPr marL="266700" lvl="1" indent="-84138">
              <a:buFont typeface="Arial" panose="020B0604020202020204" pitchFamily="34" charset="0"/>
              <a:buChar char="•"/>
              <a:tabLst>
                <a:tab pos="92075" algn="l"/>
                <a:tab pos="266700" algn="l"/>
              </a:tabLst>
            </a:pPr>
            <a:r>
              <a:rPr lang="en-US" sz="1200" dirty="0" smtClean="0">
                <a:solidFill>
                  <a:schemeClr val="tx1"/>
                </a:solidFill>
              </a:rPr>
              <a:t>Many immigrants start off at lower wages than their Canadian born peers, because they are simply grateful to get hired. </a:t>
            </a:r>
          </a:p>
          <a:p>
            <a:pPr marL="92075" indent="-92075">
              <a:buFont typeface="Arial" panose="020B0604020202020204" pitchFamily="34" charset="0"/>
              <a:buChar char="•"/>
              <a:tabLst>
                <a:tab pos="92075" algn="l"/>
              </a:tabLst>
            </a:pPr>
            <a:r>
              <a:rPr lang="en-US" sz="1300" dirty="0" smtClean="0">
                <a:solidFill>
                  <a:schemeClr val="tx1"/>
                </a:solidFill>
              </a:rPr>
              <a:t>Focus on Equity versus Equality </a:t>
            </a:r>
          </a:p>
          <a:p>
            <a:pPr marL="266700" lvl="1" indent="-84138">
              <a:buFont typeface="Arial" panose="020B0604020202020204" pitchFamily="34" charset="0"/>
              <a:buChar char="•"/>
              <a:tabLst>
                <a:tab pos="92075" algn="l"/>
              </a:tabLst>
            </a:pPr>
            <a:r>
              <a:rPr lang="en-US" sz="1200" dirty="0" smtClean="0">
                <a:solidFill>
                  <a:schemeClr val="tx1"/>
                </a:solidFill>
              </a:rPr>
              <a:t>Example flexibility on which days are considered statutory holidays. Many religions celebrate things other than Easter and Christmas! </a:t>
            </a:r>
            <a:r>
              <a:rPr lang="en-US" sz="1200" dirty="0" err="1" smtClean="0">
                <a:solidFill>
                  <a:schemeClr val="tx1"/>
                </a:solidFill>
              </a:rPr>
              <a:t>Diwali</a:t>
            </a:r>
            <a:r>
              <a:rPr lang="en-US" sz="1200" dirty="0" smtClean="0">
                <a:solidFill>
                  <a:schemeClr val="tx1"/>
                </a:solidFill>
              </a:rPr>
              <a:t> and Chanukah are as important. Some organizations offer everyone a bonus day off, to be taken when it suits them.</a:t>
            </a:r>
          </a:p>
        </p:txBody>
      </p:sp>
    </p:spTree>
    <p:extLst>
      <p:ext uri="{BB962C8B-B14F-4D97-AF65-F5344CB8AC3E}">
        <p14:creationId xmlns:p14="http://schemas.microsoft.com/office/powerpoint/2010/main" xmlns="" val="9562631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13"/>
          <p:cNvSpPr txBox="1"/>
          <p:nvPr/>
        </p:nvSpPr>
        <p:spPr>
          <a:xfrm>
            <a:off x="55635" y="348365"/>
            <a:ext cx="9767815" cy="1387431"/>
          </a:xfrm>
          <a:prstGeom prst="rect">
            <a:avLst/>
          </a:prstGeom>
          <a:noFill/>
          <a:ln>
            <a:noFill/>
          </a:ln>
        </p:spPr>
        <p:txBody>
          <a:bodyPr spcFirstLastPara="1" wrap="square" lIns="0" tIns="0" rIns="0" bIns="0" anchor="t" anchorCtr="0">
            <a:spAutoFit/>
          </a:bodyPr>
          <a:lstStyle/>
          <a:p>
            <a:pPr algn="ctr">
              <a:lnSpc>
                <a:spcPct val="139636"/>
              </a:lnSpc>
            </a:pPr>
            <a:r>
              <a:rPr lang="en-CA" sz="3900" dirty="0">
                <a:solidFill>
                  <a:srgbClr val="B89E4D"/>
                </a:solidFill>
                <a:latin typeface="Montserrat"/>
                <a:ea typeface="Montserrat"/>
                <a:cs typeface="Montserrat"/>
                <a:sym typeface="Montserrat"/>
              </a:rPr>
              <a:t>Thank you for your IDEAS </a:t>
            </a:r>
            <a:endParaRPr dirty="0"/>
          </a:p>
          <a:p>
            <a:pPr algn="ctr">
              <a:lnSpc>
                <a:spcPct val="127000"/>
              </a:lnSpc>
            </a:pPr>
            <a:r>
              <a:rPr lang="en-CA" sz="2800" dirty="0">
                <a:solidFill>
                  <a:srgbClr val="82794A"/>
                </a:solidFill>
                <a:latin typeface="Montserrat"/>
                <a:ea typeface="Montserrat"/>
                <a:cs typeface="Montserrat"/>
                <a:sym typeface="Montserrat"/>
              </a:rPr>
              <a:t>Together We Are the Change!</a:t>
            </a:r>
            <a:endParaRPr dirty="0"/>
          </a:p>
        </p:txBody>
      </p:sp>
      <p:pic>
        <p:nvPicPr>
          <p:cNvPr id="313" name="Google Shape;313;p13"/>
          <p:cNvPicPr preferRelativeResize="0"/>
          <p:nvPr/>
        </p:nvPicPr>
        <p:blipFill rotWithShape="1">
          <a:blip r:embed="rId3" cstate="print">
            <a:alphaModFix amt="21999"/>
          </a:blip>
          <a:srcRect/>
          <a:stretch/>
        </p:blipFill>
        <p:spPr>
          <a:xfrm>
            <a:off x="-1652919" y="2989619"/>
            <a:ext cx="4797967" cy="5683745"/>
          </a:xfrm>
          <a:prstGeom prst="rect">
            <a:avLst/>
          </a:prstGeom>
          <a:noFill/>
          <a:ln>
            <a:noFill/>
          </a:ln>
        </p:spPr>
      </p:pic>
      <p:pic>
        <p:nvPicPr>
          <p:cNvPr id="314" name="Google Shape;314;p13"/>
          <p:cNvPicPr preferRelativeResize="0"/>
          <p:nvPr/>
        </p:nvPicPr>
        <p:blipFill rotWithShape="1">
          <a:blip r:embed="rId4" cstate="print">
            <a:alphaModFix/>
          </a:blip>
          <a:srcRect l="585" r="585" b="5803"/>
          <a:stretch/>
        </p:blipFill>
        <p:spPr>
          <a:xfrm>
            <a:off x="206375" y="4851400"/>
            <a:ext cx="2178941" cy="1855209"/>
          </a:xfrm>
          <a:prstGeom prst="rect">
            <a:avLst/>
          </a:prstGeom>
          <a:noFill/>
          <a:ln>
            <a:noFill/>
          </a:ln>
        </p:spPr>
      </p:pic>
      <p:sp>
        <p:nvSpPr>
          <p:cNvPr id="315" name="Google Shape;315;p13"/>
          <p:cNvSpPr txBox="1"/>
          <p:nvPr/>
        </p:nvSpPr>
        <p:spPr>
          <a:xfrm>
            <a:off x="4003675" y="5511800"/>
            <a:ext cx="2311400" cy="904287"/>
          </a:xfrm>
          <a:prstGeom prst="rect">
            <a:avLst/>
          </a:prstGeom>
          <a:noFill/>
          <a:ln>
            <a:noFill/>
          </a:ln>
        </p:spPr>
        <p:txBody>
          <a:bodyPr spcFirstLastPara="1" wrap="square" lIns="0" tIns="0" rIns="0" bIns="0" anchor="t" anchorCtr="0">
            <a:spAutoFit/>
          </a:bodyPr>
          <a:lstStyle/>
          <a:p>
            <a:pPr algn="ctr">
              <a:lnSpc>
                <a:spcPct val="78137"/>
              </a:lnSpc>
            </a:pPr>
            <a:r>
              <a:rPr lang="en-CA" sz="3800" dirty="0">
                <a:solidFill>
                  <a:srgbClr val="7030A0"/>
                </a:solidFill>
                <a:latin typeface="Montserrat"/>
                <a:ea typeface="Montserrat"/>
                <a:cs typeface="Montserrat"/>
                <a:sym typeface="Montserrat"/>
              </a:rPr>
              <a:t>Join Us!</a:t>
            </a:r>
            <a:endParaRPr dirty="0"/>
          </a:p>
          <a:p>
            <a:pPr algn="ctr">
              <a:lnSpc>
                <a:spcPct val="208333"/>
              </a:lnSpc>
            </a:pPr>
            <a:r>
              <a:rPr lang="en-CA" sz="1400" dirty="0">
                <a:solidFill>
                  <a:srgbClr val="7030A0"/>
                </a:solidFill>
                <a:latin typeface="Montserrat"/>
                <a:ea typeface="Montserrat"/>
                <a:cs typeface="Montserrat"/>
                <a:sym typeface="Montserrat"/>
              </a:rPr>
              <a:t>ccew.ca/ideas.html</a:t>
            </a:r>
            <a:endParaRPr dirty="0"/>
          </a:p>
        </p:txBody>
      </p:sp>
      <p:pic>
        <p:nvPicPr>
          <p:cNvPr id="316" name="Google Shape;316;p13"/>
          <p:cNvPicPr preferRelativeResize="0"/>
          <p:nvPr/>
        </p:nvPicPr>
        <p:blipFill rotWithShape="1">
          <a:blip r:embed="rId5" cstate="print">
            <a:alphaModFix/>
          </a:blip>
          <a:srcRect l="18817" t="22993" r="11409" b="45658"/>
          <a:stretch/>
        </p:blipFill>
        <p:spPr>
          <a:xfrm>
            <a:off x="6702352" y="4953001"/>
            <a:ext cx="3203648" cy="1905000"/>
          </a:xfrm>
          <a:prstGeom prst="rect">
            <a:avLst/>
          </a:prstGeom>
          <a:noFill/>
          <a:ln>
            <a:noFill/>
          </a:ln>
        </p:spPr>
      </p:pic>
      <p:pic>
        <p:nvPicPr>
          <p:cNvPr id="317" name="Google Shape;317;p13"/>
          <p:cNvPicPr preferRelativeResize="0"/>
          <p:nvPr/>
        </p:nvPicPr>
        <p:blipFill rotWithShape="1">
          <a:blip r:embed="rId6" cstate="print">
            <a:alphaModFix/>
          </a:blip>
          <a:srcRect l="2798" t="1449" b="3267"/>
          <a:stretch/>
        </p:blipFill>
        <p:spPr>
          <a:xfrm>
            <a:off x="1238250" y="1752600"/>
            <a:ext cx="7147283" cy="311253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029" y="4968240"/>
            <a:ext cx="4533931" cy="1073002"/>
          </a:xfrm>
        </p:spPr>
        <p:txBody>
          <a:bodyPr>
            <a:noAutofit/>
          </a:bodyPr>
          <a:lstStyle/>
          <a:p>
            <a:r>
              <a:rPr lang="en-CA" sz="2800" dirty="0"/>
              <a:t>Our Journey Continues </a:t>
            </a:r>
            <a:br>
              <a:rPr lang="en-CA" sz="2800" dirty="0"/>
            </a:br>
            <a:r>
              <a:rPr lang="en-CA" sz="2800" dirty="0"/>
              <a:t>“Putting IDEAS into Action”</a:t>
            </a:r>
            <a:endParaRPr lang="en-US" sz="2800" dirty="0"/>
          </a:p>
        </p:txBody>
      </p:sp>
      <p:pic>
        <p:nvPicPr>
          <p:cNvPr id="1026" name="Picture 2" descr="E:\CCEWBPWC IDEAS Project\BPWC CCEW Project\Project Committees\Committees &amp;  Mtgs\Community Building\BPWCCEW Event Aug2022\Prommotion\canva\Ideas logo.png"/>
          <p:cNvPicPr>
            <a:picLocks noChangeAspect="1" noChangeArrowheads="1"/>
          </p:cNvPicPr>
          <p:nvPr/>
        </p:nvPicPr>
        <p:blipFill>
          <a:blip r:embed="rId2" cstate="print"/>
          <a:srcRect/>
          <a:stretch>
            <a:fillRect/>
          </a:stretch>
        </p:blipFill>
        <p:spPr bwMode="auto">
          <a:xfrm>
            <a:off x="272480" y="188640"/>
            <a:ext cx="9477503" cy="1464883"/>
          </a:xfrm>
          <a:prstGeom prst="rect">
            <a:avLst/>
          </a:prstGeom>
          <a:noFill/>
        </p:spPr>
      </p:pic>
      <p:pic>
        <p:nvPicPr>
          <p:cNvPr id="4" name="Picture 2" descr="E:\CCEWBPWC IDEAS Project\BPWC CCEW Project\Project Committees\Committees &amp;  Mtgs\Community Building\BPWCCEW Event Aug2022\Prommotion\Howspace GP IDEAS\GP-Collaborative solution building redAblockresized.png"/>
          <p:cNvPicPr>
            <a:picLocks noChangeAspect="1" noChangeArrowheads="1"/>
          </p:cNvPicPr>
          <p:nvPr/>
        </p:nvPicPr>
        <p:blipFill>
          <a:blip r:embed="rId3" cstate="print"/>
          <a:srcRect/>
          <a:stretch>
            <a:fillRect/>
          </a:stretch>
        </p:blipFill>
        <p:spPr bwMode="auto">
          <a:xfrm>
            <a:off x="465709" y="2583180"/>
            <a:ext cx="3816447" cy="2303558"/>
          </a:xfrm>
          <a:prstGeom prst="rect">
            <a:avLst/>
          </a:prstGeom>
          <a:noFill/>
        </p:spPr>
      </p:pic>
      <p:pic>
        <p:nvPicPr>
          <p:cNvPr id="5" name="Picture 4" descr="C:\Users\SMC Performance Plus\Desktop\BPWCCEW Event Aug2022\IDEAS centerpiece\GP-collaborative solution building fr.png"/>
          <p:cNvPicPr>
            <a:picLocks noChangeAspect="1" noChangeArrowheads="1"/>
          </p:cNvPicPr>
          <p:nvPr/>
        </p:nvPicPr>
        <p:blipFill>
          <a:blip r:embed="rId4" cstate="print"/>
          <a:srcRect/>
          <a:stretch>
            <a:fillRect/>
          </a:stretch>
        </p:blipFill>
        <p:spPr bwMode="auto">
          <a:xfrm>
            <a:off x="3434037" y="1029217"/>
            <a:ext cx="7191693" cy="7191693"/>
          </a:xfrm>
          <a:prstGeom prst="rect">
            <a:avLst/>
          </a:prstGeom>
          <a:noFill/>
        </p:spPr>
      </p:pic>
      <p:sp>
        <p:nvSpPr>
          <p:cNvPr id="6" name="Title 1"/>
          <p:cNvSpPr txBox="1">
            <a:spLocks/>
          </p:cNvSpPr>
          <p:nvPr/>
        </p:nvSpPr>
        <p:spPr>
          <a:xfrm>
            <a:off x="5021549" y="5189220"/>
            <a:ext cx="4533931" cy="830580"/>
          </a:xfrm>
          <a:prstGeom prst="rect">
            <a:avLst/>
          </a:prstGeom>
        </p:spPr>
        <p:txBody>
          <a:bodyPr vert="horz" lIns="91440" tIns="45720" rIns="91440" bIns="45720" rtlCol="0" anchor="b">
            <a:noAutofit/>
          </a:bodyPr>
          <a:lstStyle/>
          <a:p>
            <a:pPr algn="ctr"/>
            <a:r>
              <a:rPr lang="fr-FR" sz="2800" dirty="0">
                <a:latin typeface="+mj-lt"/>
                <a:ea typeface="+mj-ea"/>
                <a:cs typeface="+mj-cs"/>
              </a:rPr>
              <a:t>Notre voyage continue </a:t>
            </a:r>
          </a:p>
          <a:p>
            <a:pPr algn="ctr"/>
            <a:r>
              <a:rPr lang="en-CA" sz="2800" dirty="0"/>
              <a:t>“ </a:t>
            </a:r>
            <a:r>
              <a:rPr lang="fr-FR" sz="2800" dirty="0">
                <a:latin typeface="+mj-lt"/>
                <a:ea typeface="+mj-ea"/>
                <a:cs typeface="+mj-cs"/>
              </a:rPr>
              <a:t>Mettre les IDÉAS en action</a:t>
            </a:r>
            <a:r>
              <a:rPr lang="en-CA" sz="2800" dirty="0"/>
              <a:t>”</a:t>
            </a:r>
            <a:endParaRPr lang="en-US" sz="2800" dirty="0"/>
          </a:p>
        </p:txBody>
      </p:sp>
    </p:spTree>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2590</TotalTime>
  <Words>1339</Words>
  <Application>Microsoft Office PowerPoint</Application>
  <PresentationFormat>A4 Paper (210x297 mm)</PresentationFormat>
  <Paragraphs>164</Paragraphs>
  <Slides>8</Slides>
  <Notes>2</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Slide 1</vt:lpstr>
      <vt:lpstr>Slide 2</vt:lpstr>
      <vt:lpstr>Slide 3</vt:lpstr>
      <vt:lpstr>Slide 4</vt:lpstr>
      <vt:lpstr>Slide 5</vt:lpstr>
      <vt:lpstr>Slide 6</vt:lpstr>
      <vt:lpstr>Slide 7</vt:lpstr>
      <vt:lpstr>Our Journey Continues  “Putting IDEAS into Action”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Julianah Adediji</dc:creator>
  <cp:lastModifiedBy>SCrook</cp:lastModifiedBy>
  <cp:revision>57</cp:revision>
  <dcterms:created xsi:type="dcterms:W3CDTF">2022-09-08T17:00:46Z</dcterms:created>
  <dcterms:modified xsi:type="dcterms:W3CDTF">2023-07-29T04:20:36Z</dcterms:modified>
</cp:coreProperties>
</file>